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26"/>
  </p:notesMasterIdLst>
  <p:handoutMasterIdLst>
    <p:handoutMasterId r:id="rId27"/>
  </p:handoutMasterIdLst>
  <p:sldIdLst>
    <p:sldId id="370" r:id="rId10"/>
    <p:sldId id="10864" r:id="rId11"/>
    <p:sldId id="1965" r:id="rId12"/>
    <p:sldId id="10404" r:id="rId13"/>
    <p:sldId id="2009" r:id="rId14"/>
    <p:sldId id="1974" r:id="rId15"/>
    <p:sldId id="10858" r:id="rId16"/>
    <p:sldId id="10408" r:id="rId17"/>
    <p:sldId id="10859" r:id="rId18"/>
    <p:sldId id="1976" r:id="rId19"/>
    <p:sldId id="10860" r:id="rId20"/>
    <p:sldId id="1979" r:id="rId21"/>
    <p:sldId id="10861" r:id="rId22"/>
    <p:sldId id="1982" r:id="rId23"/>
    <p:sldId id="10418" r:id="rId24"/>
    <p:sldId id="1963"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243A5E"/>
    <a:srgbClr val="737373"/>
    <a:srgbClr val="FFB900"/>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86" autoAdjust="0"/>
  </p:normalViewPr>
  <p:slideViewPr>
    <p:cSldViewPr snapToGrid="0">
      <p:cViewPr varScale="1">
        <p:scale>
          <a:sx n="104" d="100"/>
          <a:sy n="104" d="100"/>
        </p:scale>
        <p:origin x="72"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docChg>
  </pc:docChgLst>
  <pc:docChgLst>
    <pc:chgData name="Manuela Pichler" userId="07a841c1-49c8-4352-a8c3-3a0d96cf9a08" providerId="ADAL" clId="{21BF3C3F-D7A4-4413-B230-E82EE78BE86C}"/>
    <pc:docChg chg="modSld">
      <pc:chgData name="Manuela Pichler" userId="07a841c1-49c8-4352-a8c3-3a0d96cf9a08" providerId="ADAL" clId="{21BF3C3F-D7A4-4413-B230-E82EE78BE86C}" dt="2020-06-10T13:20:15.688" v="59" actId="20577"/>
      <pc:docMkLst>
        <pc:docMk/>
      </pc:docMkLst>
      <pc:sldChg chg="modSp mod">
        <pc:chgData name="Manuela Pichler" userId="07a841c1-49c8-4352-a8c3-3a0d96cf9a08" providerId="ADAL" clId="{21BF3C3F-D7A4-4413-B230-E82EE78BE86C}" dt="2020-06-10T13:19:54.336" v="14" actId="20577"/>
        <pc:sldMkLst>
          <pc:docMk/>
          <pc:sldMk cId="1901859667" sldId="10858"/>
        </pc:sldMkLst>
        <pc:spChg chg="mod">
          <ac:chgData name="Manuela Pichler" userId="07a841c1-49c8-4352-a8c3-3a0d96cf9a08" providerId="ADAL" clId="{21BF3C3F-D7A4-4413-B230-E82EE78BE86C}" dt="2020-06-10T13:19:54.336" v="14" actId="20577"/>
          <ac:spMkLst>
            <pc:docMk/>
            <pc:sldMk cId="1901859667" sldId="10858"/>
            <ac:spMk id="10" creationId="{F6123CD3-AEA0-C943-8A77-AB4FCA5584FE}"/>
          </ac:spMkLst>
        </pc:spChg>
      </pc:sldChg>
      <pc:sldChg chg="modSp mod">
        <pc:chgData name="Manuela Pichler" userId="07a841c1-49c8-4352-a8c3-3a0d96cf9a08" providerId="ADAL" clId="{21BF3C3F-D7A4-4413-B230-E82EE78BE86C}" dt="2020-06-10T13:20:05.182" v="29" actId="20577"/>
        <pc:sldMkLst>
          <pc:docMk/>
          <pc:sldMk cId="33888665" sldId="10859"/>
        </pc:sldMkLst>
        <pc:spChg chg="mod">
          <ac:chgData name="Manuela Pichler" userId="07a841c1-49c8-4352-a8c3-3a0d96cf9a08" providerId="ADAL" clId="{21BF3C3F-D7A4-4413-B230-E82EE78BE86C}" dt="2020-06-10T13:20:05.182" v="29" actId="20577"/>
          <ac:spMkLst>
            <pc:docMk/>
            <pc:sldMk cId="33888665" sldId="10859"/>
            <ac:spMk id="10" creationId="{F6123CD3-AEA0-C943-8A77-AB4FCA5584FE}"/>
          </ac:spMkLst>
        </pc:spChg>
      </pc:sldChg>
      <pc:sldChg chg="modSp mod">
        <pc:chgData name="Manuela Pichler" userId="07a841c1-49c8-4352-a8c3-3a0d96cf9a08" providerId="ADAL" clId="{21BF3C3F-D7A4-4413-B230-E82EE78BE86C}" dt="2020-06-10T13:20:10.347" v="44" actId="20577"/>
        <pc:sldMkLst>
          <pc:docMk/>
          <pc:sldMk cId="1977018579" sldId="10860"/>
        </pc:sldMkLst>
        <pc:spChg chg="mod">
          <ac:chgData name="Manuela Pichler" userId="07a841c1-49c8-4352-a8c3-3a0d96cf9a08" providerId="ADAL" clId="{21BF3C3F-D7A4-4413-B230-E82EE78BE86C}" dt="2020-06-10T13:20:10.347" v="44" actId="20577"/>
          <ac:spMkLst>
            <pc:docMk/>
            <pc:sldMk cId="1977018579" sldId="10860"/>
            <ac:spMk id="10" creationId="{F6123CD3-AEA0-C943-8A77-AB4FCA5584FE}"/>
          </ac:spMkLst>
        </pc:spChg>
      </pc:sldChg>
      <pc:sldChg chg="modSp mod">
        <pc:chgData name="Manuela Pichler" userId="07a841c1-49c8-4352-a8c3-3a0d96cf9a08" providerId="ADAL" clId="{21BF3C3F-D7A4-4413-B230-E82EE78BE86C}" dt="2020-06-10T13:20:15.688" v="59" actId="20577"/>
        <pc:sldMkLst>
          <pc:docMk/>
          <pc:sldMk cId="2279572194" sldId="10861"/>
        </pc:sldMkLst>
        <pc:spChg chg="mod">
          <ac:chgData name="Manuela Pichler" userId="07a841c1-49c8-4352-a8c3-3a0d96cf9a08" providerId="ADAL" clId="{21BF3C3F-D7A4-4413-B230-E82EE78BE86C}" dt="2020-06-10T13:20:15.688" v="59" actId="20577"/>
          <ac:spMkLst>
            <pc:docMk/>
            <pc:sldMk cId="2279572194" sldId="10861"/>
            <ac:spMk id="10" creationId="{F6123CD3-AEA0-C943-8A77-AB4FCA5584FE}"/>
          </ac:spMkLst>
        </pc:spChg>
      </pc:sldChg>
    </pc:docChg>
  </pc:docChgLst>
  <pc:docChgLst>
    <pc:chgData name="Manuela Pichler" userId="07a841c1-49c8-4352-a8c3-3a0d96cf9a08" providerId="ADAL" clId="{F2E1E25E-0271-4BBB-B49D-22EF5851D98F}"/>
    <pc:docChg chg="modSld">
      <pc:chgData name="Manuela Pichler" userId="07a841c1-49c8-4352-a8c3-3a0d96cf9a08" providerId="ADAL" clId="{F2E1E25E-0271-4BBB-B49D-22EF5851D98F}" dt="2019-12-13T09:45:58.110" v="8" actId="20577"/>
      <pc:docMkLst>
        <pc:docMk/>
      </pc:docMkLst>
      <pc:sldChg chg="modSp mod">
        <pc:chgData name="Manuela Pichler" userId="07a841c1-49c8-4352-a8c3-3a0d96cf9a08" providerId="ADAL" clId="{F2E1E25E-0271-4BBB-B49D-22EF5851D98F}" dt="2019-12-13T09:45:58.110" v="8" actId="20577"/>
        <pc:sldMkLst>
          <pc:docMk/>
          <pc:sldMk cId="4001759836" sldId="10408"/>
        </pc:sldMkLst>
        <pc:spChg chg="mod">
          <ac:chgData name="Manuela Pichler" userId="07a841c1-49c8-4352-a8c3-3a0d96cf9a08" providerId="ADAL" clId="{F2E1E25E-0271-4BBB-B49D-22EF5851D98F}" dt="2019-12-13T09:45:58.110" v="8" actId="20577"/>
          <ac:spMkLst>
            <pc:docMk/>
            <pc:sldMk cId="4001759836" sldId="10408"/>
            <ac:spMk id="4" creationId="{C2CB7CAD-6822-403E-AB71-4ED628C772F3}"/>
          </ac:spMkLst>
        </pc:spChg>
      </pc:sld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07a841c1-49c8-4352-a8c3-3a0d96cf9a08" providerId="ADAL" clId="{0A194108-BA39-4B41-85C1-BB94B8D7969C}"/>
    <pc:docChg chg="delSld">
      <pc:chgData name="Manuela Pichler" userId="07a841c1-49c8-4352-a8c3-3a0d96cf9a08" providerId="ADAL" clId="{0A194108-BA39-4B41-85C1-BB94B8D7969C}" dt="2020-09-30T10:14:58.451" v="0" actId="47"/>
      <pc:docMkLst>
        <pc:docMk/>
      </pc:docMkLst>
      <pc:sldChg chg="del">
        <pc:chgData name="Manuela Pichler" userId="07a841c1-49c8-4352-a8c3-3a0d96cf9a08" providerId="ADAL" clId="{0A194108-BA39-4B41-85C1-BB94B8D7969C}" dt="2020-09-30T10:14:58.451" v="0" actId="47"/>
        <pc:sldMkLst>
          <pc:docMk/>
          <pc:sldMk cId="2143575078" sldId="10862"/>
        </pc:sldMkLst>
      </pc:sldChg>
      <pc:sldChg chg="del">
        <pc:chgData name="Manuela Pichler" userId="07a841c1-49c8-4352-a8c3-3a0d96cf9a08" providerId="ADAL" clId="{0A194108-BA39-4B41-85C1-BB94B8D7969C}" dt="2020-09-30T10:14:58.451" v="0" actId="47"/>
        <pc:sldMkLst>
          <pc:docMk/>
          <pc:sldMk cId="569543923" sldId="10863"/>
        </pc:sldMkLst>
      </pc:sldChg>
    </pc:docChg>
  </pc:docChgLst>
  <pc:docChgLst>
    <pc:chgData name="Manuela Pichler" userId="07a841c1-49c8-4352-a8c3-3a0d96cf9a08" providerId="ADAL" clId="{A1601EDC-1519-4834-93A1-839EE8A81FAD}"/>
    <pc:docChg chg="custSel addSld modSld">
      <pc:chgData name="Manuela Pichler" userId="07a841c1-49c8-4352-a8c3-3a0d96cf9a08" providerId="ADAL" clId="{A1601EDC-1519-4834-93A1-839EE8A81FAD}" dt="2020-02-07T12:49:11.545" v="361" actId="20577"/>
      <pc:docMkLst>
        <pc:docMk/>
      </pc:docMkLst>
      <pc:sldChg chg="modSp mod">
        <pc:chgData name="Manuela Pichler" userId="07a841c1-49c8-4352-a8c3-3a0d96cf9a08" providerId="ADAL" clId="{A1601EDC-1519-4834-93A1-839EE8A81FAD}" dt="2020-01-29T11:37:37.230" v="0" actId="14100"/>
        <pc:sldMkLst>
          <pc:docMk/>
          <pc:sldMk cId="585720932" sldId="370"/>
        </pc:sldMkLst>
        <pc:spChg chg="mod">
          <ac:chgData name="Manuela Pichler" userId="07a841c1-49c8-4352-a8c3-3a0d96cf9a08" providerId="ADAL" clId="{A1601EDC-1519-4834-93A1-839EE8A81FAD}" dt="2020-01-29T11:37:37.230" v="0" actId="14100"/>
          <ac:spMkLst>
            <pc:docMk/>
            <pc:sldMk cId="585720932" sldId="370"/>
            <ac:spMk id="11" creationId="{15787DD8-21BA-F84E-9CFE-7748FF9C3AA7}"/>
          </ac:spMkLst>
        </pc:spChg>
      </pc:sldChg>
      <pc:sldChg chg="modSp mod">
        <pc:chgData name="Manuela Pichler" userId="07a841c1-49c8-4352-a8c3-3a0d96cf9a08" providerId="ADAL" clId="{A1601EDC-1519-4834-93A1-839EE8A81FAD}" dt="2020-02-07T12:49:11.545" v="361" actId="20577"/>
        <pc:sldMkLst>
          <pc:docMk/>
          <pc:sldMk cId="2437986651" sldId="2009"/>
        </pc:sldMkLst>
        <pc:spChg chg="mod">
          <ac:chgData name="Manuela Pichler" userId="07a841c1-49c8-4352-a8c3-3a0d96cf9a08" providerId="ADAL" clId="{A1601EDC-1519-4834-93A1-839EE8A81FAD}" dt="2020-01-29T11:45:27.941" v="5" actId="20577"/>
          <ac:spMkLst>
            <pc:docMk/>
            <pc:sldMk cId="2437986651" sldId="2009"/>
            <ac:spMk id="3" creationId="{0749068E-99B5-4871-838E-A5FA953701B5}"/>
          </ac:spMkLst>
        </pc:spChg>
        <pc:spChg chg="mod">
          <ac:chgData name="Manuela Pichler" userId="07a841c1-49c8-4352-a8c3-3a0d96cf9a08" providerId="ADAL" clId="{A1601EDC-1519-4834-93A1-839EE8A81FAD}" dt="2020-01-29T11:46:32.257" v="25" actId="20577"/>
          <ac:spMkLst>
            <pc:docMk/>
            <pc:sldMk cId="2437986651" sldId="2009"/>
            <ac:spMk id="5" creationId="{E2B86F2C-2C70-4878-A294-229C83F62BC4}"/>
          </ac:spMkLst>
        </pc:spChg>
        <pc:spChg chg="mod">
          <ac:chgData name="Manuela Pichler" userId="07a841c1-49c8-4352-a8c3-3a0d96cf9a08" providerId="ADAL" clId="{A1601EDC-1519-4834-93A1-839EE8A81FAD}" dt="2020-02-07T12:48:26.624" v="340" actId="20577"/>
          <ac:spMkLst>
            <pc:docMk/>
            <pc:sldMk cId="2437986651" sldId="2009"/>
            <ac:spMk id="6" creationId="{484771FC-5534-4525-BE90-DB0A1C9AD131}"/>
          </ac:spMkLst>
        </pc:spChg>
        <pc:spChg chg="mod">
          <ac:chgData name="Manuela Pichler" userId="07a841c1-49c8-4352-a8c3-3a0d96cf9a08" providerId="ADAL" clId="{A1601EDC-1519-4834-93A1-839EE8A81FAD}" dt="2020-01-29T11:47:57.733" v="67" actId="20577"/>
          <ac:spMkLst>
            <pc:docMk/>
            <pc:sldMk cId="2437986651" sldId="2009"/>
            <ac:spMk id="7" creationId="{E62E86AF-4D26-40E5-824A-77901E128059}"/>
          </ac:spMkLst>
        </pc:spChg>
        <pc:graphicFrameChg chg="mod">
          <ac:chgData name="Manuela Pichler" userId="07a841c1-49c8-4352-a8c3-3a0d96cf9a08" providerId="ADAL" clId="{A1601EDC-1519-4834-93A1-839EE8A81FAD}" dt="2020-02-07T12:49:11.545" v="361"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A1601EDC-1519-4834-93A1-839EE8A81FAD}" dt="2020-01-29T11:49:11.641" v="89" actId="20577"/>
        <pc:sldMkLst>
          <pc:docMk/>
          <pc:sldMk cId="2143575078" sldId="10862"/>
        </pc:sldMkLst>
        <pc:spChg chg="mod">
          <ac:chgData name="Manuela Pichler" userId="07a841c1-49c8-4352-a8c3-3a0d96cf9a08" providerId="ADAL" clId="{A1601EDC-1519-4834-93A1-839EE8A81FAD}" dt="2020-01-29T11:49:11.641" v="89" actId="20577"/>
          <ac:spMkLst>
            <pc:docMk/>
            <pc:sldMk cId="2143575078" sldId="10862"/>
            <ac:spMk id="10" creationId="{F6123CD3-AEA0-C943-8A77-AB4FCA5584FE}"/>
          </ac:spMkLst>
        </pc:spChg>
      </pc:sldChg>
      <pc:sldChg chg="modSp add mod">
        <pc:chgData name="Manuela Pichler" userId="07a841c1-49c8-4352-a8c3-3a0d96cf9a08" providerId="ADAL" clId="{A1601EDC-1519-4834-93A1-839EE8A81FAD}" dt="2020-01-29T11:51:22.153" v="324" actId="20577"/>
        <pc:sldMkLst>
          <pc:docMk/>
          <pc:sldMk cId="569543923" sldId="10863"/>
        </pc:sldMkLst>
        <pc:spChg chg="mod">
          <ac:chgData name="Manuela Pichler" userId="07a841c1-49c8-4352-a8c3-3a0d96cf9a08" providerId="ADAL" clId="{A1601EDC-1519-4834-93A1-839EE8A81FAD}" dt="2020-01-29T11:49:19.338" v="109" actId="20577"/>
          <ac:spMkLst>
            <pc:docMk/>
            <pc:sldMk cId="569543923" sldId="10863"/>
            <ac:spMk id="2" creationId="{05A94605-B866-4971-89C3-7B3D81B3D803}"/>
          </ac:spMkLst>
        </pc:spChg>
        <pc:spChg chg="mod">
          <ac:chgData name="Manuela Pichler" userId="07a841c1-49c8-4352-a8c3-3a0d96cf9a08" providerId="ADAL" clId="{A1601EDC-1519-4834-93A1-839EE8A81FAD}" dt="2020-01-29T11:51:22.153" v="324" actId="20577"/>
          <ac:spMkLst>
            <pc:docMk/>
            <pc:sldMk cId="569543923" sldId="10863"/>
            <ac:spMk id="3" creationId="{AD3670A3-5075-4D5F-927D-E76E19B8FFFC}"/>
          </ac:spMkLst>
        </pc:spChg>
      </pc:sld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docChgLst>
    <pc:chgData name="Manuela Pichler" userId="07a841c1-49c8-4352-a8c3-3a0d96cf9a08" providerId="ADAL" clId="{E10EAA35-C9D3-4ACF-9185-3217D1D2CA69}"/>
    <pc:docChg chg="addSld modSld">
      <pc:chgData name="Manuela Pichler" userId="07a841c1-49c8-4352-a8c3-3a0d96cf9a08" providerId="ADAL" clId="{E10EAA35-C9D3-4ACF-9185-3217D1D2CA69}" dt="2020-02-28T13:38:40.179" v="252" actId="20577"/>
      <pc:docMkLst>
        <pc:docMk/>
      </pc:docMkLst>
      <pc:sldChg chg="addSp modSp mod">
        <pc:chgData name="Manuela Pichler" userId="07a841c1-49c8-4352-a8c3-3a0d96cf9a08" providerId="ADAL" clId="{E10EAA35-C9D3-4ACF-9185-3217D1D2CA69}" dt="2020-02-28T13:38:40.179" v="252" actId="20577"/>
        <pc:sldMkLst>
          <pc:docMk/>
          <pc:sldMk cId="585720932" sldId="370"/>
        </pc:sldMkLst>
        <pc:spChg chg="add mod">
          <ac:chgData name="Manuela Pichler" userId="07a841c1-49c8-4352-a8c3-3a0d96cf9a08" providerId="ADAL" clId="{E10EAA35-C9D3-4ACF-9185-3217D1D2CA69}" dt="2020-02-28T13:38:40.179" v="252" actId="20577"/>
          <ac:spMkLst>
            <pc:docMk/>
            <pc:sldMk cId="585720932" sldId="370"/>
            <ac:spMk id="6" creationId="{2A7E2494-1690-4157-83D0-62B5D667233C}"/>
          </ac:spMkLst>
        </pc:spChg>
        <pc:spChg chg="mod">
          <ac:chgData name="Manuela Pichler" userId="07a841c1-49c8-4352-a8c3-3a0d96cf9a08" providerId="ADAL" clId="{E10EAA35-C9D3-4ACF-9185-3217D1D2CA69}" dt="2020-02-28T13:38:12.534" v="182" actId="1076"/>
          <ac:spMkLst>
            <pc:docMk/>
            <pc:sldMk cId="585720932" sldId="370"/>
            <ac:spMk id="10" creationId="{F6123CD3-AEA0-C943-8A77-AB4FCA5584FE}"/>
          </ac:spMkLst>
        </pc:spChg>
        <pc:spChg chg="mod">
          <ac:chgData name="Manuela Pichler" userId="07a841c1-49c8-4352-a8c3-3a0d96cf9a08" providerId="ADAL" clId="{E10EAA35-C9D3-4ACF-9185-3217D1D2CA69}" dt="2020-02-28T13:38:15.800" v="183" actId="1076"/>
          <ac:spMkLst>
            <pc:docMk/>
            <pc:sldMk cId="585720932" sldId="370"/>
            <ac:spMk id="11" creationId="{15787DD8-21BA-F84E-9CFE-7748FF9C3AA7}"/>
          </ac:spMkLst>
        </pc:spChg>
      </pc:sldChg>
      <pc:sldChg chg="modSp add mod">
        <pc:chgData name="Manuela Pichler" userId="07a841c1-49c8-4352-a8c3-3a0d96cf9a08" providerId="ADAL" clId="{E10EAA35-C9D3-4ACF-9185-3217D1D2CA69}" dt="2020-02-28T09:20:53.121" v="169" actId="20577"/>
        <pc:sldMkLst>
          <pc:docMk/>
          <pc:sldMk cId="1858832501" sldId="1965"/>
        </pc:sldMkLst>
        <pc:spChg chg="mod">
          <ac:chgData name="Manuela Pichler" userId="07a841c1-49c8-4352-a8c3-3a0d96cf9a08" providerId="ADAL" clId="{E10EAA35-C9D3-4ACF-9185-3217D1D2CA69}" dt="2020-02-28T09:20:53.121" v="169" actId="20577"/>
          <ac:spMkLst>
            <pc:docMk/>
            <pc:sldMk cId="1858832501" sldId="1965"/>
            <ac:spMk id="6" creationId="{56C1849C-DFA1-4095-A21B-C5629B2D8428}"/>
          </ac:spMkLst>
        </pc:spChg>
      </pc:sldChg>
      <pc:sldChg chg="modSp mod">
        <pc:chgData name="Manuela Pichler" userId="07a841c1-49c8-4352-a8c3-3a0d96cf9a08" providerId="ADAL" clId="{E10EAA35-C9D3-4ACF-9185-3217D1D2CA69}" dt="2020-02-26T14:59:12.732" v="28" actId="20577"/>
        <pc:sldMkLst>
          <pc:docMk/>
          <pc:sldMk cId="2437986651" sldId="2009"/>
        </pc:sldMkLst>
        <pc:spChg chg="mod">
          <ac:chgData name="Manuela Pichler" userId="07a841c1-49c8-4352-a8c3-3a0d96cf9a08" providerId="ADAL" clId="{E10EAA35-C9D3-4ACF-9185-3217D1D2CA69}" dt="2020-02-26T14:57:15.266" v="5" actId="20577"/>
          <ac:spMkLst>
            <pc:docMk/>
            <pc:sldMk cId="2437986651" sldId="2009"/>
            <ac:spMk id="3" creationId="{0749068E-99B5-4871-838E-A5FA953701B5}"/>
          </ac:spMkLst>
        </pc:spChg>
        <pc:spChg chg="mod">
          <ac:chgData name="Manuela Pichler" userId="07a841c1-49c8-4352-a8c3-3a0d96cf9a08" providerId="ADAL" clId="{E10EAA35-C9D3-4ACF-9185-3217D1D2CA69}" dt="2020-02-26T14:57:50.876" v="11" actId="20577"/>
          <ac:spMkLst>
            <pc:docMk/>
            <pc:sldMk cId="2437986651" sldId="2009"/>
            <ac:spMk id="5" creationId="{E2B86F2C-2C70-4878-A294-229C83F62BC4}"/>
          </ac:spMkLst>
        </pc:spChg>
        <pc:spChg chg="mod">
          <ac:chgData name="Manuela Pichler" userId="07a841c1-49c8-4352-a8c3-3a0d96cf9a08" providerId="ADAL" clId="{E10EAA35-C9D3-4ACF-9185-3217D1D2CA69}" dt="2020-02-26T14:58:25.312" v="20" actId="1076"/>
          <ac:spMkLst>
            <pc:docMk/>
            <pc:sldMk cId="2437986651" sldId="2009"/>
            <ac:spMk id="6" creationId="{484771FC-5534-4525-BE90-DB0A1C9AD131}"/>
          </ac:spMkLst>
        </pc:spChg>
        <pc:spChg chg="mod">
          <ac:chgData name="Manuela Pichler" userId="07a841c1-49c8-4352-a8c3-3a0d96cf9a08" providerId="ADAL" clId="{E10EAA35-C9D3-4ACF-9185-3217D1D2CA69}" dt="2020-02-26T14:59:12.732" v="28" actId="20577"/>
          <ac:spMkLst>
            <pc:docMk/>
            <pc:sldMk cId="2437986651" sldId="2009"/>
            <ac:spMk id="7" creationId="{E62E86AF-4D26-40E5-824A-77901E128059}"/>
          </ac:spMkLst>
        </pc:spChg>
        <pc:graphicFrameChg chg="mod">
          <ac:chgData name="Manuela Pichler" userId="07a841c1-49c8-4352-a8c3-3a0d96cf9a08" providerId="ADAL" clId="{E10EAA35-C9D3-4ACF-9185-3217D1D2CA69}" dt="2020-02-26T14:58:59.160" v="24"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E10EAA35-C9D3-4ACF-9185-3217D1D2CA69}" dt="2020-02-28T09:21:08.606" v="172" actId="20577"/>
        <pc:sldMkLst>
          <pc:docMk/>
          <pc:sldMk cId="1832860015" sldId="10404"/>
        </pc:sldMkLst>
        <pc:spChg chg="mod">
          <ac:chgData name="Manuela Pichler" userId="07a841c1-49c8-4352-a8c3-3a0d96cf9a08" providerId="ADAL" clId="{E10EAA35-C9D3-4ACF-9185-3217D1D2CA69}" dt="2020-02-28T09:21:08.606" v="172" actId="20577"/>
          <ac:spMkLst>
            <pc:docMk/>
            <pc:sldMk cId="1832860015" sldId="10404"/>
            <ac:spMk id="6" creationId="{56C1849C-DFA1-4095-A21B-C5629B2D8428}"/>
          </ac:spMkLst>
        </pc:spChg>
      </pc:sldChg>
      <pc:sldChg chg="modSp mod">
        <pc:chgData name="Manuela Pichler" userId="07a841c1-49c8-4352-a8c3-3a0d96cf9a08" providerId="ADAL" clId="{E10EAA35-C9D3-4ACF-9185-3217D1D2CA69}" dt="2020-02-28T09:21:43.511" v="180" actId="1076"/>
        <pc:sldMkLst>
          <pc:docMk/>
          <pc:sldMk cId="4001759836" sldId="10408"/>
        </pc:sldMkLst>
        <pc:spChg chg="mod">
          <ac:chgData name="Manuela Pichler" userId="07a841c1-49c8-4352-a8c3-3a0d96cf9a08" providerId="ADAL" clId="{E10EAA35-C9D3-4ACF-9185-3217D1D2CA69}" dt="2020-02-28T09:21:38.827" v="179" actId="1076"/>
          <ac:spMkLst>
            <pc:docMk/>
            <pc:sldMk cId="4001759836" sldId="10408"/>
            <ac:spMk id="3" creationId="{AD3670A3-5075-4D5F-927D-E76E19B8FFFC}"/>
          </ac:spMkLst>
        </pc:spChg>
        <pc:spChg chg="mod">
          <ac:chgData name="Manuela Pichler" userId="07a841c1-49c8-4352-a8c3-3a0d96cf9a08" providerId="ADAL" clId="{E10EAA35-C9D3-4ACF-9185-3217D1D2CA69}" dt="2020-02-28T09:21:43.511" v="180" actId="1076"/>
          <ac:spMkLst>
            <pc:docMk/>
            <pc:sldMk cId="4001759836" sldId="10408"/>
            <ac:spMk id="4" creationId="{C2CB7CAD-6822-403E-AB71-4ED628C772F3}"/>
          </ac:spMkLst>
        </pc:spChg>
      </pc:sldChg>
      <pc:sldChg chg="modSp mod">
        <pc:chgData name="Manuela Pichler" userId="07a841c1-49c8-4352-a8c3-3a0d96cf9a08" providerId="ADAL" clId="{E10EAA35-C9D3-4ACF-9185-3217D1D2CA69}" dt="2020-02-26T15:10:21.536" v="46" actId="404"/>
        <pc:sldMkLst>
          <pc:docMk/>
          <pc:sldMk cId="2308162566" sldId="10418"/>
        </pc:sldMkLst>
        <pc:spChg chg="mod">
          <ac:chgData name="Manuela Pichler" userId="07a841c1-49c8-4352-a8c3-3a0d96cf9a08" providerId="ADAL" clId="{E10EAA35-C9D3-4ACF-9185-3217D1D2CA69}" dt="2020-02-26T15:10:21.536" v="46" actId="404"/>
          <ac:spMkLst>
            <pc:docMk/>
            <pc:sldMk cId="2308162566" sldId="10418"/>
            <ac:spMk id="3" creationId="{5C1D0080-8473-42DD-BC02-36EC0BF4709D}"/>
          </ac:spMkLst>
        </pc:spChg>
      </pc:sldChg>
      <pc:sldChg chg="add">
        <pc:chgData name="Manuela Pichler" userId="07a841c1-49c8-4352-a8c3-3a0d96cf9a08" providerId="ADAL" clId="{E10EAA35-C9D3-4ACF-9185-3217D1D2CA69}" dt="2020-02-26T14:59:17.539" v="29"/>
        <pc:sldMkLst>
          <pc:docMk/>
          <pc:sldMk cId="2458421594" sldId="10864"/>
        </pc:sldMkLst>
      </pc:sldChg>
    </pc:docChg>
  </pc:docChgLst>
  <pc:docChgLst>
    <pc:chgData name="Manuela Pichler" userId="07a841c1-49c8-4352-a8c3-3a0d96cf9a08" providerId="ADAL" clId="{7CA20B7A-E52E-415C-99EE-2FF4D3C8738A}"/>
    <pc:docChg chg="custSel addSld delSld modSld">
      <pc:chgData name="Manuela Pichler" userId="07a841c1-49c8-4352-a8c3-3a0d96cf9a08" providerId="ADAL" clId="{7CA20B7A-E52E-415C-99EE-2FF4D3C8738A}" dt="2019-11-26T11:05:51.490" v="386" actId="2696"/>
      <pc:docMkLst>
        <pc:docMk/>
      </pc:docMkLst>
      <pc:sldChg chg="addSp delSp modSp add">
        <pc:chgData name="Manuela Pichler" userId="07a841c1-49c8-4352-a8c3-3a0d96cf9a08" providerId="ADAL" clId="{7CA20B7A-E52E-415C-99EE-2FF4D3C8738A}" dt="2019-11-25T17:01:23.379" v="246" actId="14100"/>
        <pc:sldMkLst>
          <pc:docMk/>
          <pc:sldMk cId="585720932" sldId="370"/>
        </pc:sldMkLst>
        <pc:spChg chg="mod">
          <ac:chgData name="Manuela Pichler" userId="07a841c1-49c8-4352-a8c3-3a0d96cf9a08" providerId="ADAL" clId="{7CA20B7A-E52E-415C-99EE-2FF4D3C8738A}" dt="2019-11-25T17:01:23.379" v="246" actId="14100"/>
          <ac:spMkLst>
            <pc:docMk/>
            <pc:sldMk cId="585720932" sldId="370"/>
            <ac:spMk id="2" creationId="{E7EC8B1F-6289-C24C-9967-E34802AC757F}"/>
          </ac:spMkLst>
        </pc:spChg>
        <pc:spChg chg="mod">
          <ac:chgData name="Manuela Pichler" userId="07a841c1-49c8-4352-a8c3-3a0d96cf9a08" providerId="ADAL" clId="{7CA20B7A-E52E-415C-99EE-2FF4D3C8738A}" dt="2019-11-25T16:27:02.488" v="112" actId="20577"/>
          <ac:spMkLst>
            <pc:docMk/>
            <pc:sldMk cId="585720932" sldId="370"/>
            <ac:spMk id="10" creationId="{F6123CD3-AEA0-C943-8A77-AB4FCA5584FE}"/>
          </ac:spMkLst>
        </pc:spChg>
        <pc:spChg chg="mod">
          <ac:chgData name="Manuela Pichler" userId="07a841c1-49c8-4352-a8c3-3a0d96cf9a08" providerId="ADAL" clId="{7CA20B7A-E52E-415C-99EE-2FF4D3C8738A}" dt="2019-11-25T16:25:10.716" v="93" actId="20577"/>
          <ac:spMkLst>
            <pc:docMk/>
            <pc:sldMk cId="585720932" sldId="370"/>
            <ac:spMk id="11" creationId="{15787DD8-21BA-F84E-9CFE-7748FF9C3AA7}"/>
          </ac:spMkLst>
        </pc:spChg>
        <pc:picChg chg="del">
          <ac:chgData name="Manuela Pichler" userId="07a841c1-49c8-4352-a8c3-3a0d96cf9a08" providerId="ADAL" clId="{7CA20B7A-E52E-415C-99EE-2FF4D3C8738A}" dt="2019-11-25T16:25:14.337" v="95" actId="478"/>
          <ac:picMkLst>
            <pc:docMk/>
            <pc:sldMk cId="585720932" sldId="370"/>
            <ac:picMk id="4" creationId="{153167AB-811D-43C6-A2ED-08304505F736}"/>
          </ac:picMkLst>
        </pc:picChg>
        <pc:picChg chg="del">
          <ac:chgData name="Manuela Pichler" userId="07a841c1-49c8-4352-a8c3-3a0d96cf9a08" providerId="ADAL" clId="{7CA20B7A-E52E-415C-99EE-2FF4D3C8738A}" dt="2019-11-25T16:25:16.696" v="96" actId="478"/>
          <ac:picMkLst>
            <pc:docMk/>
            <pc:sldMk cId="585720932" sldId="370"/>
            <ac:picMk id="5" creationId="{F39EEEF5-532E-4E7E-A7BC-2ADB6B68B9E4}"/>
          </ac:picMkLst>
        </pc:picChg>
        <pc:picChg chg="add del mod ord">
          <ac:chgData name="Manuela Pichler" userId="07a841c1-49c8-4352-a8c3-3a0d96cf9a08" providerId="ADAL" clId="{7CA20B7A-E52E-415C-99EE-2FF4D3C8738A}" dt="2019-11-25T16:26:21.971" v="103" actId="478"/>
          <ac:picMkLst>
            <pc:docMk/>
            <pc:sldMk cId="585720932" sldId="370"/>
            <ac:picMk id="6" creationId="{76A552EC-11D5-419D-BED9-76EBCC99C9E1}"/>
          </ac:picMkLst>
        </pc:picChg>
        <pc:picChg chg="add del mod ord">
          <ac:chgData name="Manuela Pichler" userId="07a841c1-49c8-4352-a8c3-3a0d96cf9a08" providerId="ADAL" clId="{7CA20B7A-E52E-415C-99EE-2FF4D3C8738A}" dt="2019-11-25T16:27:13.724" v="114" actId="478"/>
          <ac:picMkLst>
            <pc:docMk/>
            <pc:sldMk cId="585720932" sldId="370"/>
            <ac:picMk id="8" creationId="{CDF12C52-0C8A-4F8C-B8D2-2E3F1CCD95DC}"/>
          </ac:picMkLst>
        </pc:picChg>
        <pc:picChg chg="add mod ord">
          <ac:chgData name="Manuela Pichler" userId="07a841c1-49c8-4352-a8c3-3a0d96cf9a08" providerId="ADAL" clId="{7CA20B7A-E52E-415C-99EE-2FF4D3C8738A}" dt="2019-11-25T16:47:55.069" v="125" actId="14100"/>
          <ac:picMkLst>
            <pc:docMk/>
            <pc:sldMk cId="585720932" sldId="370"/>
            <ac:picMk id="12" creationId="{78A70DF5-AC19-4CFA-9094-675C28299865}"/>
          </ac:picMkLst>
        </pc:picChg>
      </pc:sldChg>
      <pc:sldChg chg="del">
        <pc:chgData name="Manuela Pichler" userId="07a841c1-49c8-4352-a8c3-3a0d96cf9a08" providerId="ADAL" clId="{7CA20B7A-E52E-415C-99EE-2FF4D3C8738A}" dt="2019-11-25T16:59:46.019" v="206" actId="2696"/>
        <pc:sldMkLst>
          <pc:docMk/>
          <pc:sldMk cId="1858832501" sldId="1965"/>
        </pc:sldMkLst>
      </pc:sldChg>
      <pc:sldChg chg="modSp">
        <pc:chgData name="Manuela Pichler" userId="07a841c1-49c8-4352-a8c3-3a0d96cf9a08" providerId="ADAL" clId="{7CA20B7A-E52E-415C-99EE-2FF4D3C8738A}" dt="2019-11-26T09:30:43.946" v="301" actId="20577"/>
        <pc:sldMkLst>
          <pc:docMk/>
          <pc:sldMk cId="2435871932" sldId="1976"/>
        </pc:sldMkLst>
        <pc:spChg chg="mod">
          <ac:chgData name="Manuela Pichler" userId="07a841c1-49c8-4352-a8c3-3a0d96cf9a08" providerId="ADAL" clId="{7CA20B7A-E52E-415C-99EE-2FF4D3C8738A}" dt="2019-11-26T09:30:43.946" v="301" actId="20577"/>
          <ac:spMkLst>
            <pc:docMk/>
            <pc:sldMk cId="2435871932" sldId="1976"/>
            <ac:spMk id="3" creationId="{AD3670A3-5075-4D5F-927D-E76E19B8FFFC}"/>
          </ac:spMkLst>
        </pc:spChg>
      </pc:sldChg>
      <pc:sldChg chg="del">
        <pc:chgData name="Manuela Pichler" userId="07a841c1-49c8-4352-a8c3-3a0d96cf9a08" providerId="ADAL" clId="{7CA20B7A-E52E-415C-99EE-2FF4D3C8738A}" dt="2019-11-26T09:29:51.166" v="268" actId="2696"/>
        <pc:sldMkLst>
          <pc:docMk/>
          <pc:sldMk cId="4084824814" sldId="1977"/>
        </pc:sldMkLst>
      </pc:sldChg>
      <pc:sldChg chg="modSp">
        <pc:chgData name="Manuela Pichler" userId="07a841c1-49c8-4352-a8c3-3a0d96cf9a08" providerId="ADAL" clId="{7CA20B7A-E52E-415C-99EE-2FF4D3C8738A}" dt="2019-11-26T09:32:07.860" v="354" actId="20577"/>
        <pc:sldMkLst>
          <pc:docMk/>
          <pc:sldMk cId="1060935080" sldId="1979"/>
        </pc:sldMkLst>
        <pc:spChg chg="mod">
          <ac:chgData name="Manuela Pichler" userId="07a841c1-49c8-4352-a8c3-3a0d96cf9a08" providerId="ADAL" clId="{7CA20B7A-E52E-415C-99EE-2FF4D3C8738A}" dt="2019-11-26T09:32:07.860" v="354" actId="20577"/>
          <ac:spMkLst>
            <pc:docMk/>
            <pc:sldMk cId="1060935080" sldId="1979"/>
            <ac:spMk id="3" creationId="{AD3670A3-5075-4D5F-927D-E76E19B8FFFC}"/>
          </ac:spMkLst>
        </pc:spChg>
      </pc:sldChg>
      <pc:sldChg chg="delCm">
        <pc:chgData name="Manuela Pichler" userId="07a841c1-49c8-4352-a8c3-3a0d96cf9a08" providerId="ADAL" clId="{7CA20B7A-E52E-415C-99EE-2FF4D3C8738A}" dt="2019-11-26T11:05:16.427" v="383"/>
        <pc:sldMkLst>
          <pc:docMk/>
          <pc:sldMk cId="1022860939" sldId="1982"/>
        </pc:sldMkLst>
      </pc:sldChg>
      <pc:sldChg chg="del">
        <pc:chgData name="Manuela Pichler" userId="07a841c1-49c8-4352-a8c3-3a0d96cf9a08" providerId="ADAL" clId="{7CA20B7A-E52E-415C-99EE-2FF4D3C8738A}" dt="2019-11-26T09:31:41.509" v="326" actId="2696"/>
        <pc:sldMkLst>
          <pc:docMk/>
          <pc:sldMk cId="3663389292" sldId="1983"/>
        </pc:sldMkLst>
      </pc:sldChg>
      <pc:sldChg chg="del">
        <pc:chgData name="Manuela Pichler" userId="07a841c1-49c8-4352-a8c3-3a0d96cf9a08" providerId="ADAL" clId="{7CA20B7A-E52E-415C-99EE-2FF4D3C8738A}" dt="2019-11-26T11:05:10.345" v="381" actId="2696"/>
        <pc:sldMkLst>
          <pc:docMk/>
          <pc:sldMk cId="2876666524" sldId="1984"/>
        </pc:sldMkLst>
      </pc:sldChg>
      <pc:sldChg chg="del">
        <pc:chgData name="Manuela Pichler" userId="07a841c1-49c8-4352-a8c3-3a0d96cf9a08" providerId="ADAL" clId="{7CA20B7A-E52E-415C-99EE-2FF4D3C8738A}" dt="2019-11-26T09:30:59.798" v="303" actId="2696"/>
        <pc:sldMkLst>
          <pc:docMk/>
          <pc:sldMk cId="253375914" sldId="1985"/>
        </pc:sldMkLst>
      </pc:sldChg>
      <pc:sldChg chg="del">
        <pc:chgData name="Manuela Pichler" userId="07a841c1-49c8-4352-a8c3-3a0d96cf9a08" providerId="ADAL" clId="{7CA20B7A-E52E-415C-99EE-2FF4D3C8738A}" dt="2019-11-26T09:31:01.832" v="304" actId="2696"/>
        <pc:sldMkLst>
          <pc:docMk/>
          <pc:sldMk cId="737796693" sldId="1997"/>
        </pc:sldMkLst>
      </pc:sldChg>
      <pc:sldChg chg="delSp modSp delCm modCm">
        <pc:chgData name="Manuela Pichler" userId="07a841c1-49c8-4352-a8c3-3a0d96cf9a08" providerId="ADAL" clId="{7CA20B7A-E52E-415C-99EE-2FF4D3C8738A}" dt="2019-11-25T17:00:13.641" v="208" actId="478"/>
        <pc:sldMkLst>
          <pc:docMk/>
          <pc:sldMk cId="2437986651" sldId="2009"/>
        </pc:sldMkLst>
        <pc:spChg chg="mod">
          <ac:chgData name="Manuela Pichler" userId="07a841c1-49c8-4352-a8c3-3a0d96cf9a08" providerId="ADAL" clId="{7CA20B7A-E52E-415C-99EE-2FF4D3C8738A}" dt="2019-11-25T16:50:50.665" v="130" actId="20577"/>
          <ac:spMkLst>
            <pc:docMk/>
            <pc:sldMk cId="2437986651" sldId="2009"/>
            <ac:spMk id="3" creationId="{0749068E-99B5-4871-838E-A5FA953701B5}"/>
          </ac:spMkLst>
        </pc:spChg>
        <pc:spChg chg="mod">
          <ac:chgData name="Manuela Pichler" userId="07a841c1-49c8-4352-a8c3-3a0d96cf9a08" providerId="ADAL" clId="{7CA20B7A-E52E-415C-99EE-2FF4D3C8738A}" dt="2019-11-25T16:57:35.572" v="180" actId="20577"/>
          <ac:spMkLst>
            <pc:docMk/>
            <pc:sldMk cId="2437986651" sldId="2009"/>
            <ac:spMk id="5" creationId="{E2B86F2C-2C70-4878-A294-229C83F62BC4}"/>
          </ac:spMkLst>
        </pc:spChg>
        <pc:spChg chg="mod">
          <ac:chgData name="Manuela Pichler" userId="07a841c1-49c8-4352-a8c3-3a0d96cf9a08" providerId="ADAL" clId="{7CA20B7A-E52E-415C-99EE-2FF4D3C8738A}" dt="2019-11-25T16:58:15.640" v="183" actId="20577"/>
          <ac:spMkLst>
            <pc:docMk/>
            <pc:sldMk cId="2437986651" sldId="2009"/>
            <ac:spMk id="6" creationId="{484771FC-5534-4525-BE90-DB0A1C9AD131}"/>
          </ac:spMkLst>
        </pc:spChg>
        <pc:spChg chg="mod">
          <ac:chgData name="Manuela Pichler" userId="07a841c1-49c8-4352-a8c3-3a0d96cf9a08" providerId="ADAL" clId="{7CA20B7A-E52E-415C-99EE-2FF4D3C8738A}" dt="2019-11-25T16:59:27.191" v="204" actId="20577"/>
          <ac:spMkLst>
            <pc:docMk/>
            <pc:sldMk cId="2437986651" sldId="2009"/>
            <ac:spMk id="7" creationId="{E62E86AF-4D26-40E5-824A-77901E128059}"/>
          </ac:spMkLst>
        </pc:spChg>
        <pc:spChg chg="del">
          <ac:chgData name="Manuela Pichler" userId="07a841c1-49c8-4352-a8c3-3a0d96cf9a08" providerId="ADAL" clId="{7CA20B7A-E52E-415C-99EE-2FF4D3C8738A}" dt="2019-11-25T17:00:13.641" v="208" actId="478"/>
          <ac:spMkLst>
            <pc:docMk/>
            <pc:sldMk cId="2437986651" sldId="2009"/>
            <ac:spMk id="8" creationId="{D8B3DC80-8592-49AF-949C-4594D2B87779}"/>
          </ac:spMkLst>
        </pc:spChg>
        <pc:graphicFrameChg chg="mod">
          <ac:chgData name="Manuela Pichler" userId="07a841c1-49c8-4352-a8c3-3a0d96cf9a08" providerId="ADAL" clId="{7CA20B7A-E52E-415C-99EE-2FF4D3C8738A}" dt="2019-11-25T16:59:15.319" v="202" actId="20577"/>
          <ac:graphicFrameMkLst>
            <pc:docMk/>
            <pc:sldMk cId="2437986651" sldId="2009"/>
            <ac:graphicFrameMk id="4" creationId="{C1D9815C-FC86-4188-9DA4-C8EF2D599C81}"/>
          </ac:graphicFrameMkLst>
        </pc:graphicFrameChg>
      </pc:sldChg>
      <pc:sldChg chg="del">
        <pc:chgData name="Manuela Pichler" userId="07a841c1-49c8-4352-a8c3-3a0d96cf9a08" providerId="ADAL" clId="{7CA20B7A-E52E-415C-99EE-2FF4D3C8738A}" dt="2019-11-25T19:29:51.272" v="249" actId="2696"/>
        <pc:sldMkLst>
          <pc:docMk/>
          <pc:sldMk cId="1660182404" sldId="2010"/>
        </pc:sldMkLst>
      </pc:sldChg>
      <pc:sldChg chg="del">
        <pc:chgData name="Manuela Pichler" userId="07a841c1-49c8-4352-a8c3-3a0d96cf9a08" providerId="ADAL" clId="{7CA20B7A-E52E-415C-99EE-2FF4D3C8738A}" dt="2019-11-25T17:00:21.728" v="210" actId="2696"/>
        <pc:sldMkLst>
          <pc:docMk/>
          <pc:sldMk cId="4182942404" sldId="2011"/>
        </pc:sldMkLst>
      </pc:sldChg>
      <pc:sldChg chg="addSp modSp del modTransition">
        <pc:chgData name="Manuela Pichler" userId="07a841c1-49c8-4352-a8c3-3a0d96cf9a08" providerId="ADAL" clId="{7CA20B7A-E52E-415C-99EE-2FF4D3C8738A}" dt="2019-11-25T16:24:23.694" v="1" actId="2696"/>
        <pc:sldMkLst>
          <pc:docMk/>
          <pc:sldMk cId="3562777569" sldId="2020"/>
        </pc:sldMkLst>
        <pc:spChg chg="add mod">
          <ac:chgData name="Manuela Pichler" userId="07a841c1-49c8-4352-a8c3-3a0d96cf9a08" providerId="ADAL" clId="{7CA20B7A-E52E-415C-99EE-2FF4D3C8738A}" dt="2019-11-25T16:14:09.690" v="0"/>
          <ac:spMkLst>
            <pc:docMk/>
            <pc:sldMk cId="3562777569" sldId="2020"/>
            <ac:spMk id="2" creationId="{EFA0F8ED-9315-4A3E-924E-BBD1EFE23018}"/>
          </ac:spMkLst>
        </pc:spChg>
        <pc:spChg chg="add mod">
          <ac:chgData name="Manuela Pichler" userId="07a841c1-49c8-4352-a8c3-3a0d96cf9a08" providerId="ADAL" clId="{7CA20B7A-E52E-415C-99EE-2FF4D3C8738A}" dt="2019-11-25T16:14:09.690" v="0"/>
          <ac:spMkLst>
            <pc:docMk/>
            <pc:sldMk cId="3562777569" sldId="2020"/>
            <ac:spMk id="3" creationId="{7AE81B32-787D-442D-B7CE-773FFBEEF7D8}"/>
          </ac:spMkLst>
        </pc:spChg>
        <pc:spChg chg="add mod">
          <ac:chgData name="Manuela Pichler" userId="07a841c1-49c8-4352-a8c3-3a0d96cf9a08" providerId="ADAL" clId="{7CA20B7A-E52E-415C-99EE-2FF4D3C8738A}" dt="2019-11-25T16:14:09.690" v="0"/>
          <ac:spMkLst>
            <pc:docMk/>
            <pc:sldMk cId="3562777569" sldId="2020"/>
            <ac:spMk id="4" creationId="{67F4D178-0D52-44A4-833F-E0C4978639E9}"/>
          </ac:spMkLst>
        </pc:spChg>
      </pc:sldChg>
      <pc:sldChg chg="del">
        <pc:chgData name="Manuela Pichler" userId="07a841c1-49c8-4352-a8c3-3a0d96cf9a08" providerId="ADAL" clId="{7CA20B7A-E52E-415C-99EE-2FF4D3C8738A}" dt="2019-11-26T11:05:51.490" v="386" actId="2696"/>
        <pc:sldMkLst>
          <pc:docMk/>
          <pc:sldMk cId="768182670" sldId="2021"/>
        </pc:sldMkLst>
      </pc:sldChg>
      <pc:sldChg chg="del">
        <pc:chgData name="Manuela Pichler" userId="07a841c1-49c8-4352-a8c3-3a0d96cf9a08" providerId="ADAL" clId="{7CA20B7A-E52E-415C-99EE-2FF4D3C8738A}" dt="2019-11-25T16:59:47.154" v="207" actId="2696"/>
        <pc:sldMkLst>
          <pc:docMk/>
          <pc:sldMk cId="1832860015" sldId="10404"/>
        </pc:sldMkLst>
      </pc:sldChg>
      <pc:sldChg chg="del">
        <pc:chgData name="Manuela Pichler" userId="07a841c1-49c8-4352-a8c3-3a0d96cf9a08" providerId="ADAL" clId="{7CA20B7A-E52E-415C-99EE-2FF4D3C8738A}" dt="2019-11-26T09:30:10.732" v="272" actId="2696"/>
        <pc:sldMkLst>
          <pc:docMk/>
          <pc:sldMk cId="125701027" sldId="10405"/>
        </pc:sldMkLst>
      </pc:sldChg>
      <pc:sldChg chg="delSp">
        <pc:chgData name="Manuela Pichler" userId="07a841c1-49c8-4352-a8c3-3a0d96cf9a08" providerId="ADAL" clId="{7CA20B7A-E52E-415C-99EE-2FF4D3C8738A}" dt="2019-11-25T19:30:04.469" v="251" actId="478"/>
        <pc:sldMkLst>
          <pc:docMk/>
          <pc:sldMk cId="4001759836" sldId="10408"/>
        </pc:sldMkLst>
        <pc:spChg chg="del">
          <ac:chgData name="Manuela Pichler" userId="07a841c1-49c8-4352-a8c3-3a0d96cf9a08" providerId="ADAL" clId="{7CA20B7A-E52E-415C-99EE-2FF4D3C8738A}" dt="2019-11-25T19:30:04.469" v="251" actId="478"/>
          <ac:spMkLst>
            <pc:docMk/>
            <pc:sldMk cId="4001759836" sldId="10408"/>
            <ac:spMk id="5" creationId="{A35931A3-28DF-4470-9A7B-314CFF70FC3A}"/>
          </ac:spMkLst>
        </pc:spChg>
      </pc:sldChg>
      <pc:sldChg chg="del">
        <pc:chgData name="Manuela Pichler" userId="07a841c1-49c8-4352-a8c3-3a0d96cf9a08" providerId="ADAL" clId="{7CA20B7A-E52E-415C-99EE-2FF4D3C8738A}" dt="2019-11-26T09:30:06.704" v="270" actId="2696"/>
        <pc:sldMkLst>
          <pc:docMk/>
          <pc:sldMk cId="628193761" sldId="10414"/>
        </pc:sldMkLst>
      </pc:sldChg>
      <pc:sldChg chg="del">
        <pc:chgData name="Manuela Pichler" userId="07a841c1-49c8-4352-a8c3-3a0d96cf9a08" providerId="ADAL" clId="{7CA20B7A-E52E-415C-99EE-2FF4D3C8738A}" dt="2019-11-26T09:31:44.622" v="328" actId="2696"/>
        <pc:sldMkLst>
          <pc:docMk/>
          <pc:sldMk cId="1278019202" sldId="10415"/>
        </pc:sldMkLst>
      </pc:sldChg>
      <pc:sldChg chg="del">
        <pc:chgData name="Manuela Pichler" userId="07a841c1-49c8-4352-a8c3-3a0d96cf9a08" providerId="ADAL" clId="{7CA20B7A-E52E-415C-99EE-2FF4D3C8738A}" dt="2019-11-25T16:59:31.498" v="205" actId="2696"/>
        <pc:sldMkLst>
          <pc:docMk/>
          <pc:sldMk cId="2779654871" sldId="10419"/>
        </pc:sldMkLst>
      </pc:sldChg>
      <pc:sldChg chg="del">
        <pc:chgData name="Manuela Pichler" userId="07a841c1-49c8-4352-a8c3-3a0d96cf9a08" providerId="ADAL" clId="{7CA20B7A-E52E-415C-99EE-2FF4D3C8738A}" dt="2019-11-25T17:00:17.743" v="209" actId="2696"/>
        <pc:sldMkLst>
          <pc:docMk/>
          <pc:sldMk cId="601730268" sldId="10420"/>
        </pc:sldMkLst>
      </pc:sldChg>
      <pc:sldChg chg="del">
        <pc:chgData name="Manuela Pichler" userId="07a841c1-49c8-4352-a8c3-3a0d96cf9a08" providerId="ADAL" clId="{7CA20B7A-E52E-415C-99EE-2FF4D3C8738A}" dt="2019-11-25T19:29:59.534" v="250" actId="2696"/>
        <pc:sldMkLst>
          <pc:docMk/>
          <pc:sldMk cId="272559553" sldId="10421"/>
        </pc:sldMkLst>
      </pc:sldChg>
      <pc:sldChg chg="del">
        <pc:chgData name="Manuela Pichler" userId="07a841c1-49c8-4352-a8c3-3a0d96cf9a08" providerId="ADAL" clId="{7CA20B7A-E52E-415C-99EE-2FF4D3C8738A}" dt="2019-11-26T09:28:52.807" v="252" actId="2696"/>
        <pc:sldMkLst>
          <pc:docMk/>
          <pc:sldMk cId="2659994612" sldId="10422"/>
        </pc:sldMkLst>
      </pc:sldChg>
      <pc:sldChg chg="del">
        <pc:chgData name="Manuela Pichler" userId="07a841c1-49c8-4352-a8c3-3a0d96cf9a08" providerId="ADAL" clId="{7CA20B7A-E52E-415C-99EE-2FF4D3C8738A}" dt="2019-11-26T09:29:59.011" v="269" actId="2696"/>
        <pc:sldMkLst>
          <pc:docMk/>
          <pc:sldMk cId="2194555528" sldId="10423"/>
        </pc:sldMkLst>
      </pc:sldChg>
      <pc:sldChg chg="del">
        <pc:chgData name="Manuela Pichler" userId="07a841c1-49c8-4352-a8c3-3a0d96cf9a08" providerId="ADAL" clId="{7CA20B7A-E52E-415C-99EE-2FF4D3C8738A}" dt="2019-11-26T09:30:16.346" v="281" actId="2696"/>
        <pc:sldMkLst>
          <pc:docMk/>
          <pc:sldMk cId="4047006205" sldId="10425"/>
        </pc:sldMkLst>
      </pc:sldChg>
      <pc:sldChg chg="del">
        <pc:chgData name="Manuela Pichler" userId="07a841c1-49c8-4352-a8c3-3a0d96cf9a08" providerId="ADAL" clId="{7CA20B7A-E52E-415C-99EE-2FF4D3C8738A}" dt="2019-11-26T09:30:08.650" v="271" actId="2696"/>
        <pc:sldMkLst>
          <pc:docMk/>
          <pc:sldMk cId="3122652839" sldId="10426"/>
        </pc:sldMkLst>
      </pc:sldChg>
      <pc:sldChg chg="del">
        <pc:chgData name="Manuela Pichler" userId="07a841c1-49c8-4352-a8c3-3a0d96cf9a08" providerId="ADAL" clId="{7CA20B7A-E52E-415C-99EE-2FF4D3C8738A}" dt="2019-11-26T09:30:58.744" v="302" actId="2696"/>
        <pc:sldMkLst>
          <pc:docMk/>
          <pc:sldMk cId="3678765776" sldId="10427"/>
        </pc:sldMkLst>
      </pc:sldChg>
      <pc:sldChg chg="del">
        <pc:chgData name="Manuela Pichler" userId="07a841c1-49c8-4352-a8c3-3a0d96cf9a08" providerId="ADAL" clId="{7CA20B7A-E52E-415C-99EE-2FF4D3C8738A}" dt="2019-11-26T09:31:42.818" v="327" actId="2696"/>
        <pc:sldMkLst>
          <pc:docMk/>
          <pc:sldMk cId="499982312" sldId="10428"/>
        </pc:sldMkLst>
      </pc:sldChg>
      <pc:sldChg chg="del">
        <pc:chgData name="Manuela Pichler" userId="07a841c1-49c8-4352-a8c3-3a0d96cf9a08" providerId="ADAL" clId="{7CA20B7A-E52E-415C-99EE-2FF4D3C8738A}" dt="2019-11-26T09:31:45.436" v="329" actId="2696"/>
        <pc:sldMkLst>
          <pc:docMk/>
          <pc:sldMk cId="2163339470" sldId="10429"/>
        </pc:sldMkLst>
      </pc:sldChg>
      <pc:sldChg chg="del">
        <pc:chgData name="Manuela Pichler" userId="07a841c1-49c8-4352-a8c3-3a0d96cf9a08" providerId="ADAL" clId="{7CA20B7A-E52E-415C-99EE-2FF4D3C8738A}" dt="2019-11-26T09:32:13.417" v="355" actId="2696"/>
        <pc:sldMkLst>
          <pc:docMk/>
          <pc:sldMk cId="2839686363" sldId="10430"/>
        </pc:sldMkLst>
      </pc:sldChg>
      <pc:sldChg chg="del">
        <pc:chgData name="Manuela Pichler" userId="07a841c1-49c8-4352-a8c3-3a0d96cf9a08" providerId="ADAL" clId="{7CA20B7A-E52E-415C-99EE-2FF4D3C8738A}" dt="2019-11-26T11:05:08.209" v="379" actId="2696"/>
        <pc:sldMkLst>
          <pc:docMk/>
          <pc:sldMk cId="2077973993" sldId="10431"/>
        </pc:sldMkLst>
      </pc:sldChg>
      <pc:sldChg chg="del">
        <pc:chgData name="Manuela Pichler" userId="07a841c1-49c8-4352-a8c3-3a0d96cf9a08" providerId="ADAL" clId="{7CA20B7A-E52E-415C-99EE-2FF4D3C8738A}" dt="2019-11-26T11:05:08.892" v="380" actId="2696"/>
        <pc:sldMkLst>
          <pc:docMk/>
          <pc:sldMk cId="4036010666" sldId="10432"/>
        </pc:sldMkLst>
      </pc:sldChg>
      <pc:sldChg chg="del">
        <pc:chgData name="Manuela Pichler" userId="07a841c1-49c8-4352-a8c3-3a0d96cf9a08" providerId="ADAL" clId="{7CA20B7A-E52E-415C-99EE-2FF4D3C8738A}" dt="2019-11-26T11:05:11.265" v="382" actId="2696"/>
        <pc:sldMkLst>
          <pc:docMk/>
          <pc:sldMk cId="3838761385" sldId="10433"/>
        </pc:sldMkLst>
      </pc:sldChg>
      <pc:sldChg chg="del">
        <pc:chgData name="Manuela Pichler" userId="07a841c1-49c8-4352-a8c3-3a0d96cf9a08" providerId="ADAL" clId="{7CA20B7A-E52E-415C-99EE-2FF4D3C8738A}" dt="2019-11-26T11:05:34.433" v="384" actId="2696"/>
        <pc:sldMkLst>
          <pc:docMk/>
          <pc:sldMk cId="1472215266" sldId="10434"/>
        </pc:sldMkLst>
      </pc:sldChg>
      <pc:sldChg chg="del">
        <pc:chgData name="Manuela Pichler" userId="07a841c1-49c8-4352-a8c3-3a0d96cf9a08" providerId="ADAL" clId="{7CA20B7A-E52E-415C-99EE-2FF4D3C8738A}" dt="2019-11-26T09:30:11.583" v="273" actId="2696"/>
        <pc:sldMkLst>
          <pc:docMk/>
          <pc:sldMk cId="2717189304" sldId="10846"/>
        </pc:sldMkLst>
      </pc:sldChg>
      <pc:sldChg chg="del">
        <pc:chgData name="Manuela Pichler" userId="07a841c1-49c8-4352-a8c3-3a0d96cf9a08" providerId="ADAL" clId="{7CA20B7A-E52E-415C-99EE-2FF4D3C8738A}" dt="2019-11-26T09:30:13.092" v="276" actId="2696"/>
        <pc:sldMkLst>
          <pc:docMk/>
          <pc:sldMk cId="3721070241" sldId="10847"/>
        </pc:sldMkLst>
      </pc:sldChg>
      <pc:sldChg chg="del">
        <pc:chgData name="Manuela Pichler" userId="07a841c1-49c8-4352-a8c3-3a0d96cf9a08" providerId="ADAL" clId="{7CA20B7A-E52E-415C-99EE-2FF4D3C8738A}" dt="2019-11-26T09:30:12.186" v="274" actId="2696"/>
        <pc:sldMkLst>
          <pc:docMk/>
          <pc:sldMk cId="342255487" sldId="10848"/>
        </pc:sldMkLst>
      </pc:sldChg>
      <pc:sldChg chg="del">
        <pc:chgData name="Manuela Pichler" userId="07a841c1-49c8-4352-a8c3-3a0d96cf9a08" providerId="ADAL" clId="{7CA20B7A-E52E-415C-99EE-2FF4D3C8738A}" dt="2019-11-26T09:30:14.827" v="279" actId="2696"/>
        <pc:sldMkLst>
          <pc:docMk/>
          <pc:sldMk cId="2939707402" sldId="10849"/>
        </pc:sldMkLst>
      </pc:sldChg>
      <pc:sldChg chg="del">
        <pc:chgData name="Manuela Pichler" userId="07a841c1-49c8-4352-a8c3-3a0d96cf9a08" providerId="ADAL" clId="{7CA20B7A-E52E-415C-99EE-2FF4D3C8738A}" dt="2019-11-26T09:30:15.664" v="280" actId="2696"/>
        <pc:sldMkLst>
          <pc:docMk/>
          <pc:sldMk cId="3050768654" sldId="10850"/>
        </pc:sldMkLst>
      </pc:sldChg>
      <pc:sldChg chg="del">
        <pc:chgData name="Manuela Pichler" userId="07a841c1-49c8-4352-a8c3-3a0d96cf9a08" providerId="ADAL" clId="{7CA20B7A-E52E-415C-99EE-2FF4D3C8738A}" dt="2019-11-26T09:30:13.778" v="277" actId="2696"/>
        <pc:sldMkLst>
          <pc:docMk/>
          <pc:sldMk cId="3987056294" sldId="10855"/>
        </pc:sldMkLst>
      </pc:sldChg>
      <pc:sldChg chg="del">
        <pc:chgData name="Manuela Pichler" userId="07a841c1-49c8-4352-a8c3-3a0d96cf9a08" providerId="ADAL" clId="{7CA20B7A-E52E-415C-99EE-2FF4D3C8738A}" dt="2019-11-26T09:30:14.251" v="278" actId="2696"/>
        <pc:sldMkLst>
          <pc:docMk/>
          <pc:sldMk cId="2704208018" sldId="10856"/>
        </pc:sldMkLst>
      </pc:sldChg>
      <pc:sldChg chg="del">
        <pc:chgData name="Manuela Pichler" userId="07a841c1-49c8-4352-a8c3-3a0d96cf9a08" providerId="ADAL" clId="{7CA20B7A-E52E-415C-99EE-2FF4D3C8738A}" dt="2019-11-26T11:05:38.123" v="385" actId="2696"/>
        <pc:sldMkLst>
          <pc:docMk/>
          <pc:sldMk cId="1534475432" sldId="10857"/>
        </pc:sldMkLst>
      </pc:sldChg>
      <pc:sldChg chg="addSp delSp modSp add">
        <pc:chgData name="Manuela Pichler" userId="07a841c1-49c8-4352-a8c3-3a0d96cf9a08" providerId="ADAL" clId="{7CA20B7A-E52E-415C-99EE-2FF4D3C8738A}" dt="2019-11-25T17:01:31.195" v="248" actId="167"/>
        <pc:sldMkLst>
          <pc:docMk/>
          <pc:sldMk cId="1901859667" sldId="10858"/>
        </pc:sldMkLst>
        <pc:spChg chg="mod">
          <ac:chgData name="Manuela Pichler" userId="07a841c1-49c8-4352-a8c3-3a0d96cf9a08" providerId="ADAL" clId="{7CA20B7A-E52E-415C-99EE-2FF4D3C8738A}" dt="2019-11-25T17:01:17.042" v="244" actId="1076"/>
          <ac:spMkLst>
            <pc:docMk/>
            <pc:sldMk cId="1901859667" sldId="10858"/>
            <ac:spMk id="2" creationId="{E7EC8B1F-6289-C24C-9967-E34802AC757F}"/>
          </ac:spMkLst>
        </pc:spChg>
        <pc:spChg chg="mod">
          <ac:chgData name="Manuela Pichler" userId="07a841c1-49c8-4352-a8c3-3a0d96cf9a08" providerId="ADAL" clId="{7CA20B7A-E52E-415C-99EE-2FF4D3C8738A}" dt="2019-11-25T17:00:33.842" v="235" actId="20577"/>
          <ac:spMkLst>
            <pc:docMk/>
            <pc:sldMk cId="1901859667" sldId="10858"/>
            <ac:spMk id="10" creationId="{F6123CD3-AEA0-C943-8A77-AB4FCA5584FE}"/>
          </ac:spMkLst>
        </pc:spChg>
        <pc:spChg chg="del">
          <ac:chgData name="Manuela Pichler" userId="07a841c1-49c8-4352-a8c3-3a0d96cf9a08" providerId="ADAL" clId="{7CA20B7A-E52E-415C-99EE-2FF4D3C8738A}" dt="2019-11-25T17:00:36.641" v="236" actId="478"/>
          <ac:spMkLst>
            <pc:docMk/>
            <pc:sldMk cId="1901859667" sldId="10858"/>
            <ac:spMk id="11" creationId="{15787DD8-21BA-F84E-9CFE-7748FF9C3AA7}"/>
          </ac:spMkLst>
        </pc:spChg>
        <pc:picChg chg="add mod ord">
          <ac:chgData name="Manuela Pichler" userId="07a841c1-49c8-4352-a8c3-3a0d96cf9a08" providerId="ADAL" clId="{7CA20B7A-E52E-415C-99EE-2FF4D3C8738A}" dt="2019-11-25T17:01:31.195" v="248" actId="167"/>
          <ac:picMkLst>
            <pc:docMk/>
            <pc:sldMk cId="1901859667" sldId="10858"/>
            <ac:picMk id="4" creationId="{87CB9BB8-F5F7-4749-9F9E-8FFFCC6652E8}"/>
          </ac:picMkLst>
        </pc:picChg>
        <pc:picChg chg="del">
          <ac:chgData name="Manuela Pichler" userId="07a841c1-49c8-4352-a8c3-3a0d96cf9a08" providerId="ADAL" clId="{7CA20B7A-E52E-415C-99EE-2FF4D3C8738A}" dt="2019-11-25T17:00:40.380" v="238" actId="478"/>
          <ac:picMkLst>
            <pc:docMk/>
            <pc:sldMk cId="1901859667" sldId="10858"/>
            <ac:picMk id="12" creationId="{78A70DF5-AC19-4CFA-9094-675C28299865}"/>
          </ac:picMkLst>
        </pc:picChg>
      </pc:sldChg>
      <pc:sldChg chg="addSp delSp modSp add">
        <pc:chgData name="Manuela Pichler" userId="07a841c1-49c8-4352-a8c3-3a0d96cf9a08" providerId="ADAL" clId="{7CA20B7A-E52E-415C-99EE-2FF4D3C8738A}" dt="2019-11-26T09:29:48.961" v="267" actId="20577"/>
        <pc:sldMkLst>
          <pc:docMk/>
          <pc:sldMk cId="33888665" sldId="10859"/>
        </pc:sldMkLst>
        <pc:spChg chg="mod">
          <ac:chgData name="Manuela Pichler" userId="07a841c1-49c8-4352-a8c3-3a0d96cf9a08" providerId="ADAL" clId="{7CA20B7A-E52E-415C-99EE-2FF4D3C8738A}" dt="2019-11-26T09:29:48.961" v="267" actId="20577"/>
          <ac:spMkLst>
            <pc:docMk/>
            <pc:sldMk cId="33888665" sldId="10859"/>
            <ac:spMk id="10" creationId="{F6123CD3-AEA0-C943-8A77-AB4FCA5584FE}"/>
          </ac:spMkLst>
        </pc:spChg>
        <pc:picChg chg="del">
          <ac:chgData name="Manuela Pichler" userId="07a841c1-49c8-4352-a8c3-3a0d96cf9a08" providerId="ADAL" clId="{7CA20B7A-E52E-415C-99EE-2FF4D3C8738A}" dt="2019-11-26T09:29:01.796" v="254" actId="478"/>
          <ac:picMkLst>
            <pc:docMk/>
            <pc:sldMk cId="33888665" sldId="10859"/>
            <ac:picMk id="4" creationId="{87CB9BB8-F5F7-4749-9F9E-8FFFCC6652E8}"/>
          </ac:picMkLst>
        </pc:picChg>
        <pc:picChg chg="add mod ord">
          <ac:chgData name="Manuela Pichler" userId="07a841c1-49c8-4352-a8c3-3a0d96cf9a08" providerId="ADAL" clId="{7CA20B7A-E52E-415C-99EE-2FF4D3C8738A}" dt="2019-11-26T09:29:44.221" v="259" actId="171"/>
          <ac:picMkLst>
            <pc:docMk/>
            <pc:sldMk cId="33888665" sldId="10859"/>
            <ac:picMk id="5" creationId="{DEB81546-0C4B-4010-B1BE-DD8BCD6CC52D}"/>
          </ac:picMkLst>
        </pc:picChg>
      </pc:sldChg>
      <pc:sldChg chg="addSp delSp modSp add">
        <pc:chgData name="Manuela Pichler" userId="07a841c1-49c8-4352-a8c3-3a0d96cf9a08" providerId="ADAL" clId="{7CA20B7A-E52E-415C-99EE-2FF4D3C8738A}" dt="2019-11-26T09:31:38.960" v="325" actId="171"/>
        <pc:sldMkLst>
          <pc:docMk/>
          <pc:sldMk cId="1977018579" sldId="10860"/>
        </pc:sldMkLst>
        <pc:spChg chg="mod">
          <ac:chgData name="Manuela Pichler" userId="07a841c1-49c8-4352-a8c3-3a0d96cf9a08" providerId="ADAL" clId="{7CA20B7A-E52E-415C-99EE-2FF4D3C8738A}" dt="2019-11-26T09:31:10.647" v="317" actId="20577"/>
          <ac:spMkLst>
            <pc:docMk/>
            <pc:sldMk cId="1977018579" sldId="10860"/>
            <ac:spMk id="10" creationId="{F6123CD3-AEA0-C943-8A77-AB4FCA5584FE}"/>
          </ac:spMkLst>
        </pc:spChg>
        <pc:picChg chg="add mod ord">
          <ac:chgData name="Manuela Pichler" userId="07a841c1-49c8-4352-a8c3-3a0d96cf9a08" providerId="ADAL" clId="{7CA20B7A-E52E-415C-99EE-2FF4D3C8738A}" dt="2019-11-26T09:31:38.960" v="325" actId="171"/>
          <ac:picMkLst>
            <pc:docMk/>
            <pc:sldMk cId="1977018579" sldId="10860"/>
            <ac:picMk id="4" creationId="{D719B9F9-813F-43A1-BA50-22DE38A0F993}"/>
          </ac:picMkLst>
        </pc:picChg>
        <pc:picChg chg="del">
          <ac:chgData name="Manuela Pichler" userId="07a841c1-49c8-4352-a8c3-3a0d96cf9a08" providerId="ADAL" clId="{7CA20B7A-E52E-415C-99EE-2FF4D3C8738A}" dt="2019-11-26T09:31:12.277" v="318" actId="478"/>
          <ac:picMkLst>
            <pc:docMk/>
            <pc:sldMk cId="1977018579" sldId="10860"/>
            <ac:picMk id="5" creationId="{DEB81546-0C4B-4010-B1BE-DD8BCD6CC52D}"/>
          </ac:picMkLst>
        </pc:picChg>
      </pc:sldChg>
      <pc:sldChg chg="addSp delSp modSp add">
        <pc:chgData name="Manuela Pichler" userId="07a841c1-49c8-4352-a8c3-3a0d96cf9a08" providerId="ADAL" clId="{7CA20B7A-E52E-415C-99EE-2FF4D3C8738A}" dt="2019-11-26T11:05:04.384" v="378" actId="1076"/>
        <pc:sldMkLst>
          <pc:docMk/>
          <pc:sldMk cId="2279572194" sldId="10861"/>
        </pc:sldMkLst>
        <pc:spChg chg="mod">
          <ac:chgData name="Manuela Pichler" userId="07a841c1-49c8-4352-a8c3-3a0d96cf9a08" providerId="ADAL" clId="{7CA20B7A-E52E-415C-99EE-2FF4D3C8738A}" dt="2019-11-26T09:32:21.969" v="367" actId="20577"/>
          <ac:spMkLst>
            <pc:docMk/>
            <pc:sldMk cId="2279572194" sldId="10861"/>
            <ac:spMk id="10" creationId="{F6123CD3-AEA0-C943-8A77-AB4FCA5584FE}"/>
          </ac:spMkLst>
        </pc:spChg>
        <pc:picChg chg="del">
          <ac:chgData name="Manuela Pichler" userId="07a841c1-49c8-4352-a8c3-3a0d96cf9a08" providerId="ADAL" clId="{7CA20B7A-E52E-415C-99EE-2FF4D3C8738A}" dt="2019-11-26T09:32:23.954" v="368" actId="478"/>
          <ac:picMkLst>
            <pc:docMk/>
            <pc:sldMk cId="2279572194" sldId="10861"/>
            <ac:picMk id="4" creationId="{D719B9F9-813F-43A1-BA50-22DE38A0F993}"/>
          </ac:picMkLst>
        </pc:picChg>
        <pc:picChg chg="add del mod">
          <ac:chgData name="Manuela Pichler" userId="07a841c1-49c8-4352-a8c3-3a0d96cf9a08" providerId="ADAL" clId="{7CA20B7A-E52E-415C-99EE-2FF4D3C8738A}" dt="2019-11-26T09:32:51.583" v="370" actId="478"/>
          <ac:picMkLst>
            <pc:docMk/>
            <pc:sldMk cId="2279572194" sldId="10861"/>
            <ac:picMk id="5" creationId="{1089D09A-3C66-4AFB-92D2-076BE2953241}"/>
          </ac:picMkLst>
        </pc:picChg>
        <pc:picChg chg="add del mod">
          <ac:chgData name="Manuela Pichler" userId="07a841c1-49c8-4352-a8c3-3a0d96cf9a08" providerId="ADAL" clId="{7CA20B7A-E52E-415C-99EE-2FF4D3C8738A}" dt="2019-11-26T11:04:35.986" v="372" actId="478"/>
          <ac:picMkLst>
            <pc:docMk/>
            <pc:sldMk cId="2279572194" sldId="10861"/>
            <ac:picMk id="7" creationId="{BD91B99B-5FFA-41AF-92F6-FE21A24F274B}"/>
          </ac:picMkLst>
        </pc:picChg>
        <pc:picChg chg="add mod ord">
          <ac:chgData name="Manuela Pichler" userId="07a841c1-49c8-4352-a8c3-3a0d96cf9a08" providerId="ADAL" clId="{7CA20B7A-E52E-415C-99EE-2FF4D3C8738A}" dt="2019-11-26T11:05:04.384" v="378" actId="1076"/>
          <ac:picMkLst>
            <pc:docMk/>
            <pc:sldMk cId="2279572194" sldId="10861"/>
            <ac:picMk id="9" creationId="{4A15D8A6-3FC1-4F30-9158-FE0CCBCFB913}"/>
          </ac:picMkLst>
        </pc:picChg>
      </pc:sldChg>
      <pc:sldMasterChg chg="delSldLayout">
        <pc:chgData name="Manuela Pichler" userId="07a841c1-49c8-4352-a8c3-3a0d96cf9a08" providerId="ADAL" clId="{7CA20B7A-E52E-415C-99EE-2FF4D3C8738A}" dt="2019-11-26T09:30:12.188" v="275" actId="2696"/>
        <pc:sldMasterMkLst>
          <pc:docMk/>
          <pc:sldMasterMk cId="3588427678" sldId="2147484229"/>
        </pc:sldMasterMkLst>
        <pc:sldLayoutChg chg="del">
          <pc:chgData name="Manuela Pichler" userId="07a841c1-49c8-4352-a8c3-3a0d96cf9a08" providerId="ADAL" clId="{7CA20B7A-E52E-415C-99EE-2FF4D3C8738A}" dt="2019-11-26T09:30:12.188" v="275" actId="2696"/>
          <pc:sldLayoutMkLst>
            <pc:docMk/>
            <pc:sldMasterMk cId="3588427678" sldId="2147484229"/>
            <pc:sldLayoutMk cId="3132153827" sldId="2147484986"/>
          </pc:sldLayoutMkLst>
        </pc:sldLayoutChg>
      </pc:sldMasterChg>
    </pc:docChg>
  </pc:docChgLst>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07a841c1-49c8-4352-a8c3-3a0d96cf9a08" providerId="ADAL" clId="{4BFC3056-D445-421A-89F2-A6ED708C3797}"/>
    <pc:docChg chg="modSld">
      <pc:chgData name="Manuela Pichler" userId="07a841c1-49c8-4352-a8c3-3a0d96cf9a08" providerId="ADAL" clId="{4BFC3056-D445-421A-89F2-A6ED708C3797}" dt="2020-07-07T09:57:49.228" v="77" actId="20577"/>
      <pc:docMkLst>
        <pc:docMk/>
      </pc:docMkLst>
      <pc:sldChg chg="modSp mod">
        <pc:chgData name="Manuela Pichler" userId="07a841c1-49c8-4352-a8c3-3a0d96cf9a08" providerId="ADAL" clId="{4BFC3056-D445-421A-89F2-A6ED708C3797}" dt="2020-07-07T09:56:47.019" v="11" actId="20577"/>
        <pc:sldMkLst>
          <pc:docMk/>
          <pc:sldMk cId="4001759836" sldId="10408"/>
        </pc:sldMkLst>
        <pc:spChg chg="mod">
          <ac:chgData name="Manuela Pichler" userId="07a841c1-49c8-4352-a8c3-3a0d96cf9a08" providerId="ADAL" clId="{4BFC3056-D445-421A-89F2-A6ED708C3797}" dt="2020-07-07T09:56:47.019" v="11" actId="20577"/>
          <ac:spMkLst>
            <pc:docMk/>
            <pc:sldMk cId="4001759836" sldId="10408"/>
            <ac:spMk id="3" creationId="{AD3670A3-5075-4D5F-927D-E76E19B8FFFC}"/>
          </ac:spMkLst>
        </pc:spChg>
      </pc:sldChg>
      <pc:sldChg chg="modSp mod">
        <pc:chgData name="Manuela Pichler" userId="07a841c1-49c8-4352-a8c3-3a0d96cf9a08" providerId="ADAL" clId="{4BFC3056-D445-421A-89F2-A6ED708C3797}" dt="2020-07-07T09:57:49.228" v="77" actId="20577"/>
        <pc:sldMkLst>
          <pc:docMk/>
          <pc:sldMk cId="2308162566" sldId="10418"/>
        </pc:sldMkLst>
        <pc:spChg chg="mod">
          <ac:chgData name="Manuela Pichler" userId="07a841c1-49c8-4352-a8c3-3a0d96cf9a08" providerId="ADAL" clId="{4BFC3056-D445-421A-89F2-A6ED708C3797}" dt="2020-07-07T09:57:49.228" v="77" actId="20577"/>
          <ac:spMkLst>
            <pc:docMk/>
            <pc:sldMk cId="2308162566" sldId="10418"/>
            <ac:spMk id="3" creationId="{5C1D0080-8473-42DD-BC02-36EC0BF4709D}"/>
          </ac:spMkLst>
        </pc:spChg>
      </pc:sld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docChg>
  </pc:docChgLst>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2876666524" sldId="1984"/>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del">
        <pc:chgData name="Manuela Pichler" userId="07a841c1-49c8-4352-a8c3-3a0d96cf9a08" providerId="ADAL" clId="{6E5EBDDD-D21D-43D3-A7E8-603C02F980AB}" dt="2019-10-09T09:17:23.515" v="2"/>
        <pc:sldMkLst>
          <pc:docMk/>
          <pc:sldMk cId="768182670" sldId="2021"/>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9/30/2020 11:14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9/30/2020 11:14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0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1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6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04884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9/30/2020 11:14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9/30/2020</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9/30/2020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cstate="email">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11466"/>
            <a:ext cx="5429663" cy="1814086"/>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34164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owerappsadminwhitepaper"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aka.ms/MicrosoftIgnite2019/BRK2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hyperlink" Target="https://aka.ms/ppac"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A70DF5-AC19-4CFA-9094-675C2829986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98612"/>
            <a:ext cx="12263717" cy="7973989"/>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1" y="-98612"/>
            <a:ext cx="12263717"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71194" y="499160"/>
            <a:ext cx="5429663" cy="1846659"/>
          </a:xfrm>
        </p:spPr>
        <p:txBody>
          <a:bodyPr/>
          <a:lstStyle/>
          <a:p>
            <a:r>
              <a:rPr lang="en-US" sz="3600" dirty="0"/>
              <a:t>Admin in a day: </a:t>
            </a:r>
            <a:r>
              <a:rPr lang="en-GB" sz="3600" b="1" dirty="0"/>
              <a:t>Managing Power Apps and Power Automate in the enterprise</a:t>
            </a:r>
            <a:endParaRPr lang="en-US" sz="3600" dirty="0"/>
          </a:p>
        </p:txBody>
      </p:sp>
    </p:spTree>
    <p:extLst>
      <p:ext uri="{BB962C8B-B14F-4D97-AF65-F5344CB8AC3E}">
        <p14:creationId xmlns:p14="http://schemas.microsoft.com/office/powerpoint/2010/main" val="585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a:t>Power Apps app to monitor activity</a:t>
            </a:r>
            <a:endParaRPr lang="en-US" dirty="0">
              <a:cs typeface="Segoe UI"/>
            </a:endParaRPr>
          </a:p>
          <a:p>
            <a:pPr lvl="2"/>
            <a:r>
              <a:rPr lang="en-US" dirty="0"/>
              <a:t>Power Automate to notify admins of activity</a:t>
            </a:r>
            <a:endParaRPr lang="en-US" dirty="0">
              <a:cs typeface="Segoe UI"/>
            </a:endParaRPr>
          </a:p>
          <a:p>
            <a:pPr lvl="2"/>
            <a:r>
              <a:rPr lang="en-US" dirty="0">
                <a:cs typeface="Segoe UI"/>
              </a:rPr>
              <a:t>Review Office 365 Activity Logging</a:t>
            </a: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B9F9-813F-43A1-BA50-22DE38A0F99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192001" cy="8128001"/>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3: Alert &amp; Act</a:t>
            </a:r>
            <a:endParaRPr lang="en-US" sz="3600" dirty="0"/>
          </a:p>
        </p:txBody>
      </p:sp>
    </p:spTree>
    <p:extLst>
      <p:ext uri="{BB962C8B-B14F-4D97-AF65-F5344CB8AC3E}">
        <p14:creationId xmlns:p14="http://schemas.microsoft.com/office/powerpoint/2010/main" val="19770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727448"/>
          </a:xfrm>
        </p:spPr>
        <p:txBody>
          <a:bodyPr/>
          <a:lstStyle/>
          <a:p>
            <a:r>
              <a:rPr lang="en-US" dirty="0"/>
              <a:t>Objective</a:t>
            </a:r>
          </a:p>
          <a:p>
            <a:pPr lvl="1"/>
            <a:r>
              <a:rPr lang="en-US" dirty="0"/>
              <a:t>Automate Environment request and creation with a Power Automate flow + Microsoft Forms</a:t>
            </a:r>
          </a:p>
          <a:p>
            <a:pPr lvl="1"/>
            <a:r>
              <a:rPr lang="en-US" dirty="0"/>
              <a:t>Nurture users to help adopt the Power Platform using Power Automate to welcomes new makers</a:t>
            </a:r>
          </a:p>
          <a:p>
            <a:pPr lvl="1"/>
            <a:endParaRPr lang="en-US" dirty="0"/>
          </a:p>
          <a:p>
            <a:r>
              <a:rPr lang="en-US" dirty="0"/>
              <a:t>Notes</a:t>
            </a:r>
          </a:p>
          <a:p>
            <a:pPr lvl="1"/>
            <a:r>
              <a:rPr lang="en-US" dirty="0"/>
              <a:t>In the flow, Environment location needs to be lower case (e.g., ‘</a:t>
            </a:r>
            <a:r>
              <a:rPr lang="en-US" dirty="0" err="1"/>
              <a:t>unitedstates</a:t>
            </a:r>
            <a:r>
              <a:rPr lang="en-US" dirty="0"/>
              <a:t>’).</a:t>
            </a:r>
          </a:p>
          <a:p>
            <a:pPr lvl="1"/>
            <a:r>
              <a:rPr lang="en-US" dirty="0"/>
              <a:t>Database creation: 1033 == English language</a:t>
            </a:r>
          </a:p>
          <a:p>
            <a:pPr lvl="1"/>
            <a:endParaRPr lang="en-US" dirty="0"/>
          </a:p>
          <a:p>
            <a:r>
              <a:rPr lang="en-US" dirty="0"/>
              <a:t>Getting started</a:t>
            </a:r>
          </a:p>
          <a:p>
            <a:pPr lvl="1"/>
            <a:r>
              <a:rPr lang="en-US" dirty="0"/>
              <a:t>In an In-Private browsing session, go to </a:t>
            </a:r>
            <a:r>
              <a:rPr lang="en-US" dirty="0">
                <a:hlinkClick r:id="rId2"/>
              </a:rPr>
              <a:t>https://forms.microsoft.com</a:t>
            </a:r>
            <a:r>
              <a:rPr lang="en-US" dirty="0"/>
              <a:t> </a:t>
            </a:r>
          </a:p>
          <a:p>
            <a:pPr lvl="1"/>
            <a:r>
              <a:rPr lang="en-US" dirty="0"/>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4: Deploy</a:t>
            </a:r>
            <a:endParaRPr lang="en-US" sz="3600" dirty="0"/>
          </a:p>
        </p:txBody>
      </p:sp>
    </p:spTree>
    <p:extLst>
      <p:ext uri="{BB962C8B-B14F-4D97-AF65-F5344CB8AC3E}">
        <p14:creationId xmlns:p14="http://schemas.microsoft.com/office/powerpoint/2010/main" val="2279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613845"/>
          </a:xfrm>
        </p:spPr>
        <p:txBody>
          <a:bodyPr/>
          <a:lstStyle/>
          <a:p>
            <a:pPr fontAlgn="base"/>
            <a:r>
              <a:rPr lang="en-GB" sz="2400" dirty="0"/>
              <a:t>Read the Power Platform Admin Whitepaper </a:t>
            </a:r>
            <a:r>
              <a:rPr lang="en-GB" sz="2400" dirty="0">
                <a:hlinkClick r:id="rId3"/>
              </a:rPr>
              <a:t>https://aka.ms/powerappsadminwhitepaper</a:t>
            </a:r>
            <a:r>
              <a:rPr lang="en-GB" sz="2400" dirty="0"/>
              <a:t> </a:t>
            </a:r>
          </a:p>
          <a:p>
            <a:pPr fontAlgn="base"/>
            <a:r>
              <a:rPr lang="en-GB" sz="2400" dirty="0"/>
              <a:t>Download a collection of components and tools to help you get started </a:t>
            </a:r>
            <a:r>
              <a:rPr lang="en-GB" sz="2400" u="sng" dirty="0">
                <a:solidFill>
                  <a:srgbClr val="50E6FF"/>
                </a:solidFill>
              </a:rPr>
              <a:t>aka.ms/</a:t>
            </a:r>
            <a:r>
              <a:rPr lang="en-GB" sz="2400" u="sng" dirty="0" err="1">
                <a:solidFill>
                  <a:srgbClr val="50E6FF"/>
                </a:solidFill>
              </a:rPr>
              <a:t>CoEStarterKit</a:t>
            </a:r>
            <a:r>
              <a:rPr lang="en-GB" sz="2400" dirty="0">
                <a:solidFill>
                  <a:srgbClr val="50E6FF"/>
                </a:solidFill>
              </a:rPr>
              <a:t>​</a:t>
            </a:r>
          </a:p>
          <a:p>
            <a:pPr fontAlgn="base"/>
            <a:r>
              <a:rPr lang="en-GB" sz="2400" dirty="0"/>
              <a:t>Find training resources, including guided learning and step-by-step guides </a:t>
            </a:r>
            <a:r>
              <a:rPr lang="en-GB" sz="2400" u="sng" dirty="0">
                <a:solidFill>
                  <a:srgbClr val="50E6FF"/>
                </a:solidFill>
              </a:rPr>
              <a:t>aka.ms/</a:t>
            </a:r>
            <a:r>
              <a:rPr lang="en-GB" sz="2400" u="sng" dirty="0" err="1">
                <a:solidFill>
                  <a:srgbClr val="50E6FF"/>
                </a:solidFill>
              </a:rPr>
              <a:t>PowerPlatformLabs</a:t>
            </a:r>
            <a:r>
              <a:rPr lang="en-GB" sz="2400" dirty="0">
                <a:solidFill>
                  <a:srgbClr val="50E6FF"/>
                </a:solidFill>
              </a:rPr>
              <a:t>​</a:t>
            </a:r>
          </a:p>
          <a:p>
            <a:pPr fontAlgn="base"/>
            <a:r>
              <a:rPr lang="en-GB" sz="2400" dirty="0"/>
              <a:t>Read up on customer success stories and find resources relevant to your experience, technical background and skill level </a:t>
            </a:r>
            <a:r>
              <a:rPr lang="en-GB" sz="2400" u="sng" dirty="0">
                <a:solidFill>
                  <a:srgbClr val="50E6FF"/>
                </a:solidFill>
              </a:rPr>
              <a:t>aka.ms/</a:t>
            </a:r>
            <a:r>
              <a:rPr lang="en-GB" sz="2400" u="sng" dirty="0" err="1">
                <a:solidFill>
                  <a:srgbClr val="50E6FF"/>
                </a:solidFill>
              </a:rPr>
              <a:t>PowerPlatformResources</a:t>
            </a:r>
            <a:r>
              <a:rPr lang="en-GB" sz="2400" dirty="0">
                <a:solidFill>
                  <a:srgbClr val="50E6FF"/>
                </a:solidFill>
              </a:rPr>
              <a:t>​</a:t>
            </a:r>
          </a:p>
          <a:p>
            <a:pPr fontAlgn="base"/>
            <a:r>
              <a:rPr lang="en-GB" sz="2400" dirty="0"/>
              <a:t>Get started with the Microsoft Power Platform path on Microsoft Learn, a free online and interactive training platform </a:t>
            </a:r>
            <a:r>
              <a:rPr lang="en-US" sz="2400" u="sng" dirty="0">
                <a:solidFill>
                  <a:srgbClr val="50E6FF"/>
                </a:solidFill>
              </a:rPr>
              <a:t>aka.ms/PowerUp</a:t>
            </a:r>
            <a:r>
              <a:rPr lang="en-GB" sz="2400" dirty="0"/>
              <a:t>​</a:t>
            </a:r>
          </a:p>
          <a:p>
            <a:pPr fontAlgn="base"/>
            <a:r>
              <a:rPr lang="en-GB" sz="2400" dirty="0"/>
              <a:t>Planning and managing licensing and capacity for Power Apps and Power Automate </a:t>
            </a:r>
            <a:r>
              <a:rPr lang="en-GB" sz="2400" dirty="0">
                <a:solidFill>
                  <a:srgbClr val="50E6FF"/>
                </a:solidFill>
                <a:hlinkClick r:id="rId4">
                  <a:extLst>
                    <a:ext uri="{A12FA001-AC4F-418D-AE19-62706E023703}">
                      <ahyp:hlinkClr xmlns:ahyp="http://schemas.microsoft.com/office/drawing/2018/hyperlinkcolor" val="tx"/>
                    </a:ext>
                  </a:extLst>
                </a:hlinkClick>
              </a:rPr>
              <a:t>aka.ms/MicrosoftIgnite2019/BRK2223</a:t>
            </a:r>
            <a:r>
              <a:rPr lang="en-GB" sz="2400" dirty="0">
                <a:solidFill>
                  <a:srgbClr val="50E6FF"/>
                </a:solidFill>
              </a:rPr>
              <a:t> </a:t>
            </a:r>
          </a:p>
          <a:p>
            <a:pPr>
              <a:buFontTx/>
              <a:buChar char="-"/>
            </a:pPr>
            <a:endParaRPr lang="en-US" sz="2400"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490917446"/>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58421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Expertise: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3964162"/>
          </a:xfrm>
        </p:spPr>
        <p:txBody>
          <a:bodyPr/>
          <a:lstStyle/>
          <a:p>
            <a:pPr marL="0" indent="0">
              <a:buNone/>
            </a:pPr>
            <a:r>
              <a:rPr lang="en-US" dirty="0">
                <a:gradFill>
                  <a:gsLst>
                    <a:gs pos="2917">
                      <a:schemeClr val="tx1"/>
                    </a:gs>
                    <a:gs pos="30000">
                      <a:schemeClr val="tx1"/>
                    </a:gs>
                  </a:gsLst>
                  <a:lin ang="5400000" scaled="0"/>
                </a:gradFill>
              </a:rPr>
              <a:t>Familiarity with Power Apps</a:t>
            </a:r>
          </a:p>
          <a:p>
            <a:pPr marL="0" indent="0">
              <a:buNone/>
            </a:pPr>
            <a:endParaRPr lang="en-US" dirty="0">
              <a:gradFill>
                <a:gsLst>
                  <a:gs pos="2917">
                    <a:schemeClr val="tx1"/>
                  </a:gs>
                  <a:gs pos="30000">
                    <a:schemeClr val="tx1"/>
                  </a:gs>
                </a:gsLst>
                <a:lin ang="5400000" scaled="0"/>
              </a:gradFill>
            </a:endParaRPr>
          </a:p>
          <a:p>
            <a:pPr marL="514350" indent="-514350">
              <a:buFont typeface="+mj-lt"/>
              <a:buAutoNum type="arabicPeriod"/>
            </a:pPr>
            <a:r>
              <a:rPr lang="en-US" dirty="0">
                <a:gradFill>
                  <a:gsLst>
                    <a:gs pos="2917">
                      <a:schemeClr val="tx1"/>
                    </a:gs>
                    <a:gs pos="30000">
                      <a:schemeClr val="tx1"/>
                    </a:gs>
                  </a:gsLst>
                  <a:lin ang="5400000" scaled="0"/>
                </a:gradFill>
              </a:rPr>
              <a:t>Not familiar with it yet</a:t>
            </a:r>
          </a:p>
          <a:p>
            <a:pPr marL="457200" indent="-457200">
              <a:buAutoNum type="arabicPeriod"/>
            </a:pPr>
            <a:r>
              <a:rPr lang="en-US" dirty="0">
                <a:gradFill>
                  <a:gsLst>
                    <a:gs pos="2917">
                      <a:schemeClr val="tx1"/>
                    </a:gs>
                    <a:gs pos="30000">
                      <a:schemeClr val="tx1"/>
                    </a:gs>
                  </a:gsLst>
                  <a:lin ang="5400000" scaled="0"/>
                </a:gradFill>
              </a:rPr>
              <a:t>Have seen presentations, done trainings, built an app</a:t>
            </a:r>
          </a:p>
          <a:p>
            <a:pPr marL="457200" indent="-457200">
              <a:buAutoNum type="arabicPeriod"/>
            </a:pPr>
            <a:r>
              <a:rPr lang="en-US" dirty="0">
                <a:gradFill>
                  <a:gsLst>
                    <a:gs pos="2917">
                      <a:schemeClr val="tx1"/>
                    </a:gs>
                    <a:gs pos="30000">
                      <a:schemeClr val="tx1"/>
                    </a:gs>
                  </a:gsLst>
                  <a:lin ang="5400000" scaled="0"/>
                </a:gradFill>
              </a:rPr>
              <a:t>Have one or multiple Power Apps solutions in production</a:t>
            </a:r>
          </a:p>
          <a:p>
            <a:pPr marL="457200" indent="-457200">
              <a:buAutoNum type="arabicPeriod"/>
            </a:pPr>
            <a:r>
              <a:rPr lang="en-US" dirty="0">
                <a:gradFill>
                  <a:gsLst>
                    <a:gs pos="2917">
                      <a:schemeClr val="tx1"/>
                    </a:gs>
                    <a:gs pos="30000">
                      <a:schemeClr val="tx1"/>
                    </a:gs>
                  </a:gsLst>
                  <a:lin ang="5400000" scaled="0"/>
                </a:gradFill>
              </a:rPr>
              <a:t>Working on Enterprise Scale adoption / establishing a Center of Excellence (Enablement) </a:t>
            </a:r>
          </a:p>
          <a:p>
            <a:endParaRPr lang="en-US" dirty="0"/>
          </a:p>
        </p:txBody>
      </p:sp>
    </p:spTree>
    <p:extLst>
      <p:ext uri="{BB962C8B-B14F-4D97-AF65-F5344CB8AC3E}">
        <p14:creationId xmlns:p14="http://schemas.microsoft.com/office/powerpoint/2010/main" val="18588325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Job Function: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dirty="0">
                <a:gradFill>
                  <a:gsLst>
                    <a:gs pos="2917">
                      <a:schemeClr val="tx1"/>
                    </a:gs>
                    <a:gs pos="30000">
                      <a:schemeClr val="tx1"/>
                    </a:gs>
                  </a:gsLst>
                  <a:lin ang="5400000" scaled="0"/>
                </a:gradFill>
              </a:rPr>
              <a:t>Job Function 1-5</a:t>
            </a:r>
          </a:p>
          <a:p>
            <a:pPr marL="457200" indent="-457200">
              <a:buAutoNum type="arabicPeriod"/>
            </a:pPr>
            <a:endParaRPr lang="en-US" dirty="0">
              <a:gradFill>
                <a:gsLst>
                  <a:gs pos="2917">
                    <a:schemeClr val="tx1"/>
                  </a:gs>
                  <a:gs pos="30000">
                    <a:schemeClr val="tx1"/>
                  </a:gs>
                </a:gsLst>
                <a:lin ang="5400000" scaled="0"/>
              </a:gradFill>
            </a:endParaRPr>
          </a:p>
          <a:p>
            <a:pPr marL="457200" indent="-457200">
              <a:buAutoNum type="arabicPeriod"/>
            </a:pPr>
            <a:r>
              <a:rPr lang="en-US" dirty="0">
                <a:gradFill>
                  <a:gsLst>
                    <a:gs pos="2917">
                      <a:schemeClr val="tx1"/>
                    </a:gs>
                    <a:gs pos="30000">
                      <a:schemeClr val="tx1"/>
                    </a:gs>
                  </a:gsLst>
                  <a:lin ang="5400000" scaled="0"/>
                </a:gradFill>
              </a:rPr>
              <a:t>Microsoft 365 Admin</a:t>
            </a:r>
          </a:p>
          <a:p>
            <a:pPr marL="457200" indent="-457200">
              <a:buAutoNum type="arabicPeriod"/>
            </a:pPr>
            <a:r>
              <a:rPr lang="en-US" dirty="0">
                <a:gradFill>
                  <a:gsLst>
                    <a:gs pos="2917">
                      <a:schemeClr val="tx1"/>
                    </a:gs>
                    <a:gs pos="30000">
                      <a:schemeClr val="tx1"/>
                    </a:gs>
                  </a:gsLst>
                  <a:lin ang="5400000" scaled="0"/>
                </a:gradFill>
              </a:rPr>
              <a:t>Dynamics 365 Admin</a:t>
            </a:r>
          </a:p>
          <a:p>
            <a:pPr marL="457200" indent="-457200">
              <a:buAutoNum type="arabicPeriod"/>
            </a:pPr>
            <a:r>
              <a:rPr lang="en-US" dirty="0">
                <a:gradFill>
                  <a:gsLst>
                    <a:gs pos="2917">
                      <a:schemeClr val="tx1"/>
                    </a:gs>
                    <a:gs pos="30000">
                      <a:schemeClr val="tx1"/>
                    </a:gs>
                  </a:gsLst>
                  <a:lin ang="5400000" scaled="0"/>
                </a:gradFill>
              </a:rPr>
              <a:t>Central IT</a:t>
            </a:r>
          </a:p>
          <a:p>
            <a:pPr marL="457200" indent="-457200">
              <a:buAutoNum type="arabicPeriod"/>
            </a:pPr>
            <a:r>
              <a:rPr lang="en-US" dirty="0">
                <a:gradFill>
                  <a:gsLst>
                    <a:gs pos="2917">
                      <a:schemeClr val="tx1"/>
                    </a:gs>
                    <a:gs pos="30000">
                      <a:schemeClr val="tx1"/>
                    </a:gs>
                  </a:gsLst>
                  <a:lin ang="5400000" scaled="0"/>
                </a:gradFill>
              </a:rPr>
              <a:t>Line of Business</a:t>
            </a:r>
          </a:p>
          <a:p>
            <a:pPr marL="457200" indent="-457200">
              <a:buAutoNum type="arabicPeriod"/>
            </a:pPr>
            <a:r>
              <a:rPr lang="en-US" dirty="0">
                <a:gradFill>
                  <a:gsLst>
                    <a:gs pos="2917">
                      <a:schemeClr val="tx1"/>
                    </a:gs>
                    <a:gs pos="30000">
                      <a:schemeClr val="tx1"/>
                    </a:gs>
                  </a:gsLst>
                  <a:lin ang="5400000" scaled="0"/>
                </a:gradFill>
              </a:rPr>
              <a:t>Power User</a:t>
            </a:r>
          </a:p>
          <a:p>
            <a:endParaRPr lang="en-US" dirty="0"/>
          </a:p>
        </p:txBody>
      </p:sp>
    </p:spTree>
    <p:extLst>
      <p:ext uri="{BB962C8B-B14F-4D97-AF65-F5344CB8AC3E}">
        <p14:creationId xmlns:p14="http://schemas.microsoft.com/office/powerpoint/2010/main" val="1832860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dirty="0"/>
              <a:t>Framing Today </a:t>
            </a:r>
            <a:r>
              <a:rPr lang="en-US"/>
              <a:t>- Agenda</a:t>
            </a:r>
            <a:endParaRPr lang="en-US" dirty="0"/>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563655675"/>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dirty="0"/>
              <a:t>Framing Today - Modules</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B9BB8-F5F7-4749-9F9E-8FFFCC6652E8}"/>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378247" cy="8252165"/>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1: Secure</a:t>
            </a:r>
            <a:endParaRPr lang="en-US" sz="3600" dirty="0"/>
          </a:p>
        </p:txBody>
      </p:sp>
    </p:spTree>
    <p:extLst>
      <p:ext uri="{BB962C8B-B14F-4D97-AF65-F5344CB8AC3E}">
        <p14:creationId xmlns:p14="http://schemas.microsoft.com/office/powerpoint/2010/main" val="19018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8263" y="1991077"/>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CDS 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https://aka.ms/ppac</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588263" y="1140880"/>
            <a:ext cx="10759933" cy="553998"/>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t>
            </a:r>
            <a:r>
              <a:rPr lang="en-US" sz="3600" b="1" dirty="0">
                <a:solidFill>
                  <a:srgbClr val="D83B01"/>
                </a:solidFill>
              </a:rPr>
              <a:t>aka.ms/PowerApps/</a:t>
            </a:r>
            <a:r>
              <a:rPr lang="en-US" sz="3600" b="1" dirty="0" err="1">
                <a:solidFill>
                  <a:srgbClr val="D83B01"/>
                </a:solidFill>
              </a:rPr>
              <a:t>AdminInADay</a:t>
            </a:r>
            <a:r>
              <a:rPr lang="en-US" sz="3600" b="1" dirty="0">
                <a:solidFill>
                  <a:srgbClr val="D83B01"/>
                </a:solidFill>
              </a:rPr>
              <a:t>   </a:t>
            </a:r>
            <a:endParaRPr lang="en-US" sz="2400" b="1" dirty="0">
              <a:solidFill>
                <a:srgbClr val="D83B01"/>
              </a:solidFill>
            </a:endParaRP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81546-0C4B-4010-B1BE-DD8BCD6CC52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2: Monitor</a:t>
            </a:r>
            <a:endParaRPr lang="en-US" sz="3600" dirty="0"/>
          </a:p>
        </p:txBody>
      </p:sp>
    </p:spTree>
    <p:extLst>
      <p:ext uri="{BB962C8B-B14F-4D97-AF65-F5344CB8AC3E}">
        <p14:creationId xmlns:p14="http://schemas.microsoft.com/office/powerpoint/2010/main" val="338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
      <a:dk1>
        <a:sysClr val="windowText" lastClr="000000"/>
      </a:dk1>
      <a:lt1>
        <a:sysClr val="window" lastClr="FFFFFF"/>
      </a:lt1>
      <a:dk2>
        <a:srgbClr val="121316"/>
      </a:dk2>
      <a:lt2>
        <a:srgbClr val="FEFCF7"/>
      </a:lt2>
      <a:accent1>
        <a:srgbClr val="606372"/>
      </a:accent1>
      <a:accent2>
        <a:srgbClr val="79A8A4"/>
      </a:accent2>
      <a:accent3>
        <a:srgbClr val="7D8395"/>
      </a:accent3>
      <a:accent4>
        <a:srgbClr val="AD8082"/>
      </a:accent4>
      <a:accent5>
        <a:srgbClr val="DEC18C"/>
      </a:accent5>
      <a:accent6>
        <a:srgbClr val="92A185"/>
      </a:accent6>
      <a:hlink>
        <a:srgbClr val="85C4D2"/>
      </a:hlink>
      <a:folHlink>
        <a:srgbClr val="8E8CA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413917e0-3c85-4042-b3d6-b66207b014b2"/>
    <ds:schemaRef ds:uri="http://schemas.microsoft.com/office/2006/documentManagement/types"/>
    <ds:schemaRef ds:uri="http://schemas.microsoft.com/office/2006/metadata/properties"/>
    <ds:schemaRef ds:uri="121cbfdf-642d-47d5-bb31-23acd4d6d77c"/>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
    <ds:schemaRef ds:uri="http://purl.org/dc/elements/1.1/"/>
  </ds:schemaRefs>
</ds:datastoreItem>
</file>

<file path=customXml/itemProps3.xml><?xml version="1.0" encoding="utf-8"?>
<ds:datastoreItem xmlns:ds="http://schemas.openxmlformats.org/officeDocument/2006/customXml" ds:itemID="{C003560B-4E17-44BE-BB57-FF7C19317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3310</TotalTime>
  <Words>924</Words>
  <Application>Microsoft Office PowerPoint</Application>
  <PresentationFormat>Widescreen</PresentationFormat>
  <Paragraphs>144</Paragraphs>
  <Slides>16</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16</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Admin in a day: Managing Power Apps and Power Automate in the enterprise</vt:lpstr>
      <vt:lpstr>Framing Today</vt:lpstr>
      <vt:lpstr>Expertise: Show of Hands </vt:lpstr>
      <vt:lpstr>Job Function: Show of Hands </vt:lpstr>
      <vt:lpstr>Framing Today - Agenda</vt:lpstr>
      <vt:lpstr>Framing Today - Modules</vt:lpstr>
      <vt:lpstr>Admin in a day Module 1: Secure</vt:lpstr>
      <vt:lpstr>Hands on Lab Module 1 - Secure</vt:lpstr>
      <vt:lpstr>Admin in a day Module 2: Monitor</vt:lpstr>
      <vt:lpstr>Hands on Lab 2 – Monitoring</vt:lpstr>
      <vt:lpstr>Admin in a day Module 3: Alert &amp; Act</vt:lpstr>
      <vt:lpstr>Hands on Lab 3 – Action through Automation</vt:lpstr>
      <vt:lpstr>Admin in a day Module 4: Deploy</vt:lpstr>
      <vt:lpstr>Hands on Lab 4 – Deploying apps</vt:lpstr>
      <vt:lpstr>Call to action -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41</cp:revision>
  <dcterms:created xsi:type="dcterms:W3CDTF">2019-08-26T20:18:51Z</dcterms:created>
  <dcterms:modified xsi:type="dcterms:W3CDTF">2020-09-30T10:15:24Z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